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Override1.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5"/>
    <p:sldMasterId id="2147483702" r:id="rId6"/>
    <p:sldMasterId id="2147483797" r:id="rId7"/>
    <p:sldMasterId id="2147483809" r:id="rId8"/>
  </p:sldMasterIdLst>
  <p:notesMasterIdLst>
    <p:notesMasterId r:id="rId23"/>
  </p:notesMasterIdLst>
  <p:handoutMasterIdLst>
    <p:handoutMasterId r:id="rId24"/>
  </p:handoutMasterIdLst>
  <p:sldIdLst>
    <p:sldId id="256" r:id="rId9"/>
    <p:sldId id="522" r:id="rId10"/>
    <p:sldId id="568" r:id="rId11"/>
    <p:sldId id="428" r:id="rId12"/>
    <p:sldId id="431" r:id="rId13"/>
    <p:sldId id="433" r:id="rId14"/>
    <p:sldId id="434" r:id="rId15"/>
    <p:sldId id="654" r:id="rId16"/>
    <p:sldId id="439" r:id="rId17"/>
    <p:sldId id="441" r:id="rId18"/>
    <p:sldId id="647" r:id="rId19"/>
    <p:sldId id="436" r:id="rId20"/>
    <p:sldId id="442" r:id="rId21"/>
    <p:sldId id="553" r:id="rId22"/>
  </p:sldIdLst>
  <p:sldSz cx="12192000" cy="6858000"/>
  <p:notesSz cx="7007225" cy="92884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8374A"/>
    <a:srgbClr val="6D6D6D"/>
    <a:srgbClr val="545553"/>
    <a:srgbClr val="4E4E4E"/>
    <a:srgbClr val="525252"/>
    <a:srgbClr val="6262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70" autoAdjust="0"/>
    <p:restoredTop sz="94125" autoAdjust="0"/>
  </p:normalViewPr>
  <p:slideViewPr>
    <p:cSldViewPr>
      <p:cViewPr varScale="1">
        <p:scale>
          <a:sx n="65" d="100"/>
          <a:sy n="65" d="100"/>
        </p:scale>
        <p:origin x="612" y="39"/>
      </p:cViewPr>
      <p:guideLst>
        <p:guide orient="horz" pos="2160"/>
        <p:guide pos="3840"/>
      </p:guideLst>
    </p:cSldViewPr>
  </p:slideViewPr>
  <p:outlineViewPr>
    <p:cViewPr>
      <p:scale>
        <a:sx n="33" d="100"/>
        <a:sy n="33" d="100"/>
      </p:scale>
      <p:origin x="0" y="-17552"/>
    </p:cViewPr>
  </p:outlineViewPr>
  <p:notesTextViewPr>
    <p:cViewPr>
      <p:scale>
        <a:sx n="100" d="100"/>
        <a:sy n="100" d="100"/>
      </p:scale>
      <p:origin x="0" y="0"/>
    </p:cViewPr>
  </p:notesTextViewPr>
  <p:sorterViewPr>
    <p:cViewPr>
      <p:scale>
        <a:sx n="60" d="100"/>
        <a:sy n="6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4.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3.xml"/><Relationship Id="rId7"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3.xml"/><Relationship Id="rId24"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7.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4" Type="http://schemas.openxmlformats.org/officeDocument/2006/relationships/customXml" Target="../customXml/item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464" cy="464423"/>
          </a:xfrm>
          <a:prstGeom prst="rect">
            <a:avLst/>
          </a:prstGeom>
        </p:spPr>
        <p:txBody>
          <a:bodyPr vert="horz" lIns="93113" tIns="46557" rIns="93113" bIns="46557" rtlCol="0"/>
          <a:lstStyle>
            <a:lvl1pPr algn="l">
              <a:defRPr sz="1200"/>
            </a:lvl1pPr>
          </a:lstStyle>
          <a:p>
            <a:endParaRPr lang="en-US"/>
          </a:p>
        </p:txBody>
      </p:sp>
      <p:sp>
        <p:nvSpPr>
          <p:cNvPr id="3" name="Date Placeholder 2"/>
          <p:cNvSpPr>
            <a:spLocks noGrp="1"/>
          </p:cNvSpPr>
          <p:nvPr>
            <p:ph type="dt" sz="quarter" idx="1"/>
          </p:nvPr>
        </p:nvSpPr>
        <p:spPr>
          <a:xfrm>
            <a:off x="3969139" y="0"/>
            <a:ext cx="3036464" cy="464423"/>
          </a:xfrm>
          <a:prstGeom prst="rect">
            <a:avLst/>
          </a:prstGeom>
        </p:spPr>
        <p:txBody>
          <a:bodyPr vert="horz" lIns="93113" tIns="46557" rIns="93113" bIns="46557" rtlCol="0"/>
          <a:lstStyle>
            <a:lvl1pPr algn="r">
              <a:defRPr sz="1200"/>
            </a:lvl1pPr>
          </a:lstStyle>
          <a:p>
            <a:fld id="{79C316C7-E048-43B0-9DFE-BC75E95ED2E2}" type="datetimeFigureOut">
              <a:rPr lang="en-US" smtClean="0"/>
              <a:pPr/>
              <a:t>4/8/2020</a:t>
            </a:fld>
            <a:endParaRPr lang="en-US"/>
          </a:p>
        </p:txBody>
      </p:sp>
      <p:sp>
        <p:nvSpPr>
          <p:cNvPr id="4" name="Footer Placeholder 3"/>
          <p:cNvSpPr>
            <a:spLocks noGrp="1"/>
          </p:cNvSpPr>
          <p:nvPr>
            <p:ph type="ftr" sz="quarter" idx="2"/>
          </p:nvPr>
        </p:nvSpPr>
        <p:spPr>
          <a:xfrm>
            <a:off x="0" y="8822428"/>
            <a:ext cx="3036464" cy="464423"/>
          </a:xfrm>
          <a:prstGeom prst="rect">
            <a:avLst/>
          </a:prstGeom>
        </p:spPr>
        <p:txBody>
          <a:bodyPr vert="horz" lIns="93113" tIns="46557" rIns="93113" bIns="46557" rtlCol="0" anchor="b"/>
          <a:lstStyle>
            <a:lvl1pPr algn="l">
              <a:defRPr sz="1200"/>
            </a:lvl1pPr>
          </a:lstStyle>
          <a:p>
            <a:endParaRPr lang="en-US"/>
          </a:p>
        </p:txBody>
      </p:sp>
      <p:sp>
        <p:nvSpPr>
          <p:cNvPr id="5" name="Slide Number Placeholder 4"/>
          <p:cNvSpPr>
            <a:spLocks noGrp="1"/>
          </p:cNvSpPr>
          <p:nvPr>
            <p:ph type="sldNum" sz="quarter" idx="3"/>
          </p:nvPr>
        </p:nvSpPr>
        <p:spPr>
          <a:xfrm>
            <a:off x="3969139" y="8822428"/>
            <a:ext cx="3036464" cy="464423"/>
          </a:xfrm>
          <a:prstGeom prst="rect">
            <a:avLst/>
          </a:prstGeom>
        </p:spPr>
        <p:txBody>
          <a:bodyPr vert="horz" lIns="93113" tIns="46557" rIns="93113" bIns="46557" rtlCol="0" anchor="b"/>
          <a:lstStyle>
            <a:lvl1pPr algn="r">
              <a:defRPr sz="1200"/>
            </a:lvl1pPr>
          </a:lstStyle>
          <a:p>
            <a:fld id="{90B59497-8903-4ACE-A825-8CC631E47FCD}" type="slidenum">
              <a:rPr lang="en-US" smtClean="0"/>
              <a:pPr/>
              <a:t>‹#›</a:t>
            </a:fld>
            <a:endParaRPr lang="en-US"/>
          </a:p>
        </p:txBody>
      </p:sp>
    </p:spTree>
    <p:extLst>
      <p:ext uri="{BB962C8B-B14F-4D97-AF65-F5344CB8AC3E}">
        <p14:creationId xmlns:p14="http://schemas.microsoft.com/office/powerpoint/2010/main" val="6698460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6464" cy="464423"/>
          </a:xfrm>
          <a:prstGeom prst="rect">
            <a:avLst/>
          </a:prstGeom>
        </p:spPr>
        <p:txBody>
          <a:bodyPr vert="horz" lIns="93113" tIns="46557" rIns="93113" bIns="46557" rtlCol="0"/>
          <a:lstStyle>
            <a:lvl1pPr algn="l">
              <a:defRPr sz="1200"/>
            </a:lvl1pPr>
          </a:lstStyle>
          <a:p>
            <a:endParaRPr lang="en-US"/>
          </a:p>
        </p:txBody>
      </p:sp>
      <p:sp>
        <p:nvSpPr>
          <p:cNvPr id="3" name="Date Placeholder 2"/>
          <p:cNvSpPr>
            <a:spLocks noGrp="1"/>
          </p:cNvSpPr>
          <p:nvPr>
            <p:ph type="dt" idx="1"/>
          </p:nvPr>
        </p:nvSpPr>
        <p:spPr>
          <a:xfrm>
            <a:off x="3969139" y="0"/>
            <a:ext cx="3036464" cy="464423"/>
          </a:xfrm>
          <a:prstGeom prst="rect">
            <a:avLst/>
          </a:prstGeom>
        </p:spPr>
        <p:txBody>
          <a:bodyPr vert="horz" lIns="93113" tIns="46557" rIns="93113" bIns="46557" rtlCol="0"/>
          <a:lstStyle>
            <a:lvl1pPr algn="r">
              <a:defRPr sz="1200"/>
            </a:lvl1pPr>
          </a:lstStyle>
          <a:p>
            <a:fld id="{AFF92A0B-AF83-4FAE-801C-BFA4E159E02E}" type="datetimeFigureOut">
              <a:rPr lang="en-US" smtClean="0"/>
              <a:pPr/>
              <a:t>4/8/2020</a:t>
            </a:fld>
            <a:endParaRPr lang="en-US"/>
          </a:p>
        </p:txBody>
      </p:sp>
      <p:sp>
        <p:nvSpPr>
          <p:cNvPr id="4" name="Slide Image Placeholder 3"/>
          <p:cNvSpPr>
            <a:spLocks noGrp="1" noRot="1" noChangeAspect="1"/>
          </p:cNvSpPr>
          <p:nvPr>
            <p:ph type="sldImg" idx="2"/>
          </p:nvPr>
        </p:nvSpPr>
        <p:spPr>
          <a:xfrm>
            <a:off x="407988" y="696913"/>
            <a:ext cx="6191250" cy="3482975"/>
          </a:xfrm>
          <a:prstGeom prst="rect">
            <a:avLst/>
          </a:prstGeom>
          <a:noFill/>
          <a:ln w="12700">
            <a:solidFill>
              <a:prstClr val="black"/>
            </a:solidFill>
          </a:ln>
        </p:spPr>
        <p:txBody>
          <a:bodyPr vert="horz" lIns="93113" tIns="46557" rIns="93113" bIns="46557" rtlCol="0" anchor="ctr"/>
          <a:lstStyle/>
          <a:p>
            <a:endParaRPr lang="en-US"/>
          </a:p>
        </p:txBody>
      </p:sp>
      <p:sp>
        <p:nvSpPr>
          <p:cNvPr id="5" name="Notes Placeholder 4"/>
          <p:cNvSpPr>
            <a:spLocks noGrp="1"/>
          </p:cNvSpPr>
          <p:nvPr>
            <p:ph type="body" sz="quarter" idx="3"/>
          </p:nvPr>
        </p:nvSpPr>
        <p:spPr>
          <a:xfrm>
            <a:off x="700723" y="4412020"/>
            <a:ext cx="5605780" cy="4179808"/>
          </a:xfrm>
          <a:prstGeom prst="rect">
            <a:avLst/>
          </a:prstGeom>
        </p:spPr>
        <p:txBody>
          <a:bodyPr vert="horz" lIns="93113" tIns="46557" rIns="93113" bIns="46557"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2428"/>
            <a:ext cx="3036464" cy="464423"/>
          </a:xfrm>
          <a:prstGeom prst="rect">
            <a:avLst/>
          </a:prstGeom>
        </p:spPr>
        <p:txBody>
          <a:bodyPr vert="horz" lIns="93113" tIns="46557" rIns="93113" bIns="46557" rtlCol="0" anchor="b"/>
          <a:lstStyle>
            <a:lvl1pPr algn="l">
              <a:defRPr sz="1200"/>
            </a:lvl1pPr>
          </a:lstStyle>
          <a:p>
            <a:endParaRPr lang="en-US"/>
          </a:p>
        </p:txBody>
      </p:sp>
      <p:sp>
        <p:nvSpPr>
          <p:cNvPr id="7" name="Slide Number Placeholder 6"/>
          <p:cNvSpPr>
            <a:spLocks noGrp="1"/>
          </p:cNvSpPr>
          <p:nvPr>
            <p:ph type="sldNum" sz="quarter" idx="5"/>
          </p:nvPr>
        </p:nvSpPr>
        <p:spPr>
          <a:xfrm>
            <a:off x="3969139" y="8822428"/>
            <a:ext cx="3036464" cy="464423"/>
          </a:xfrm>
          <a:prstGeom prst="rect">
            <a:avLst/>
          </a:prstGeom>
        </p:spPr>
        <p:txBody>
          <a:bodyPr vert="horz" lIns="93113" tIns="46557" rIns="93113" bIns="46557" rtlCol="0" anchor="b"/>
          <a:lstStyle>
            <a:lvl1pPr algn="r">
              <a:defRPr sz="1200"/>
            </a:lvl1pPr>
          </a:lstStyle>
          <a:p>
            <a:fld id="{42F85A6D-EA37-4C98-920E-5EEF77E1C101}" type="slidenum">
              <a:rPr lang="en-US" smtClean="0"/>
              <a:pPr/>
              <a:t>‹#›</a:t>
            </a:fld>
            <a:endParaRPr lang="en-US"/>
          </a:p>
        </p:txBody>
      </p:sp>
    </p:spTree>
    <p:extLst>
      <p:ext uri="{BB962C8B-B14F-4D97-AF65-F5344CB8AC3E}">
        <p14:creationId xmlns:p14="http://schemas.microsoft.com/office/powerpoint/2010/main" val="4064346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slide" Target="../slides/slide4.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p:sp>
      <p:sp>
        <p:nvSpPr>
          <p:cNvPr id="716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6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B86B1AA-CE14-49E9-B0AF-E2BBD52BAE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4/8/2020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716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C34E030D-9CCB-4073-B6DE-2FBDBC1B5A02}"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3207023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p:sp>
      <p:sp>
        <p:nvSpPr>
          <p:cNvPr id="716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p>
        </p:txBody>
      </p:sp>
      <p:sp>
        <p:nvSpPr>
          <p:cNvPr id="716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5B86B1AA-CE14-49E9-B0AF-E2BBD52BAE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4/8/2020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716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C34E030D-9CCB-4073-B6DE-2FBDBC1B5A02}"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3</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24664144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297986" name="Slide Image Placeholder 1"/>
          <p:cNvSpPr>
            <a:spLocks noGrp="1" noRot="1" noChangeAspect="1" noChangeArrowheads="1" noTextEdit="1"/>
          </p:cNvSpPr>
          <p:nvPr>
            <p:ph type="sldImg" idx="4294967295"/>
          </p:nvPr>
        </p:nvSpPr>
        <p:spPr>
          <a:xfrm>
            <a:off x="-150918863" y="0"/>
            <a:ext cx="301912338" cy="169825988"/>
          </a:xfrm>
          <a:ln w="12700">
            <a:solidFill>
              <a:srgbClr val="000000"/>
            </a:solidFill>
            <a:miter lim="800000"/>
            <a:headEnd/>
            <a:tailEnd/>
          </a:ln>
        </p:spPr>
      </p:sp>
      <p:sp>
        <p:nvSpPr>
          <p:cNvPr id="297987" name="Notes Placeholder 2"/>
          <p:cNvSpPr>
            <a:spLocks noGrp="1" noRot="1" noChangeAspect="1" noChangeArrowheads="1"/>
          </p:cNvSpPr>
          <p:nvPr>
            <p:ph type="body" idx="1"/>
          </p:nvPr>
        </p:nvSpPr>
        <p:spPr bwMode="auto">
          <a:xfrm>
            <a:off x="76200" y="0"/>
            <a:ext cx="0" cy="19548440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r>
              <a:rPr lang="en-US" altLang="en-US"/>
              <a:t>Images:</a:t>
            </a:r>
          </a:p>
          <a:p>
            <a:pPr>
              <a:spcBef>
                <a:spcPct val="0"/>
              </a:spcBef>
            </a:pPr>
            <a:r>
              <a:rPr lang="en-US" altLang="en-US"/>
              <a:t>Crystals:  http://newton.ex.ac.uk/research/qsystems/people/sque/images/diamond-conventional-unit-cell.gif</a:t>
            </a:r>
          </a:p>
          <a:p>
            <a:pPr>
              <a:spcBef>
                <a:spcPct val="0"/>
              </a:spcBef>
            </a:pPr>
            <a:r>
              <a:rPr lang="en-US" altLang="en-US"/>
              <a:t>Polymers: http://wordwolf.com/images/stories/collagen.png</a:t>
            </a:r>
          </a:p>
          <a:p>
            <a:pPr>
              <a:spcBef>
                <a:spcPct val="0"/>
              </a:spcBef>
            </a:pPr>
            <a:r>
              <a:rPr lang="en-US" altLang="en-US"/>
              <a:t>Proteins: http://www.ks.uiuc.edu/Research/pro_DNA/hmgd/HMGD_t.gif</a:t>
            </a:r>
          </a:p>
          <a:p>
            <a:pPr>
              <a:spcBef>
                <a:spcPct val="0"/>
              </a:spcBef>
            </a:pPr>
            <a:r>
              <a:rPr lang="en-US" altLang="en-US"/>
              <a:t>Cells: http://www.uvm.edu/~inquiryb/webquest/fa06/mvogenbe/Animal-Cell.jpg</a:t>
            </a:r>
          </a:p>
        </p:txBody>
      </p:sp>
    </p:spTree>
    <p:extLst>
      <p:ext uri="{BB962C8B-B14F-4D97-AF65-F5344CB8AC3E}">
        <p14:creationId xmlns:p14="http://schemas.microsoft.com/office/powerpoint/2010/main" val="702591759"/>
      </p:ext>
    </p:extLst>
  </p:cSld>
  <p:clrMapOvr>
    <a:overrideClrMapping bg1="lt1" tx1="dk1" bg2="lt2" tx2="dk2" accent1="accent1" accent2="accent2" accent3="accent3" accent4="accent4" accent5="accent5" accent6="accent6" hlink="hlink" folHlink="folHlink"/>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Slide Image Placeholder 1"/>
          <p:cNvSpPr>
            <a:spLocks noGrp="1" noRot="1" noChangeAspect="1" noTextEdit="1"/>
          </p:cNvSpPr>
          <p:nvPr>
            <p:ph type="sldImg"/>
          </p:nvPr>
        </p:nvSpPr>
        <p:spPr/>
      </p:sp>
      <p:sp>
        <p:nvSpPr>
          <p:cNvPr id="302083" name="Notes Placeholder 2"/>
          <p:cNvSpPr>
            <a:spLocks noGrp="1"/>
          </p:cNvSpPr>
          <p:nvPr>
            <p:ph type="body" idx="1"/>
          </p:nvPr>
        </p:nvSpPr>
        <p:spPr bwMode="auto">
          <a:xfrm>
            <a:off x="700088" y="4493617"/>
            <a:ext cx="5607050" cy="4257534"/>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a:t>Consider implementing NanoHub simulation here for different crystal structures and angles within the crystal.</a:t>
            </a:r>
          </a:p>
        </p:txBody>
      </p:sp>
      <p:sp>
        <p:nvSpPr>
          <p:cNvPr id="302084" name="Date Placeholder 3"/>
          <p:cNvSpPr>
            <a:spLocks noGrp="1"/>
          </p:cNvSpPr>
          <p:nvPr>
            <p:ph type="dt" sz="quarter"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3E66CC7B-DC0B-4F01-8906-8EA842BFD7C5}" type="datetime1">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4/8/2020</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302085" name="Slide Number Placeholder 4"/>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fld id="{4A820E8D-98A5-4266-8A93-75ABCAF9B219}" type="slidenum">
              <a:rPr kumimoji="0" lang="en-US" altLang="en-US" sz="1800" b="0" i="0" u="none" strike="noStrike" kern="1200" cap="none" spc="0" normalizeH="0" baseline="0" noProof="0" smtClean="0">
                <a:ln>
                  <a:noFill/>
                </a:ln>
                <a:solidFill>
                  <a:srgbClr val="000000"/>
                </a:solidFill>
                <a:effectLst/>
                <a:uLnTx/>
                <a:uFillTx/>
                <a:latin typeface="Arial" panose="020B0604020202020204" pitchFamily="34" charset="0"/>
                <a:ea typeface="SimSun" panose="02010600030101010101" pitchFamily="2" charset="-122"/>
                <a:cs typeface="+mn-cs"/>
              </a:rPr>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tabLst/>
                <a:defRPr/>
              </a:pPr>
              <a:t>5</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Tree>
    <p:extLst>
      <p:ext uri="{BB962C8B-B14F-4D97-AF65-F5344CB8AC3E}">
        <p14:creationId xmlns:p14="http://schemas.microsoft.com/office/powerpoint/2010/main" val="42813144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p:spPr>
        <p:txBody>
          <a:bodyPr/>
          <a:lstStyle/>
          <a:p>
            <a:fld id="{4CFE5022-25CB-436F-A6FF-DD51D5002506}" type="slidenum">
              <a:rPr lang="en-US" smtClean="0"/>
              <a:pPr/>
              <a:t>11</a:t>
            </a:fld>
            <a:endParaRPr lang="en-US"/>
          </a:p>
        </p:txBody>
      </p:sp>
      <p:sp>
        <p:nvSpPr>
          <p:cNvPr id="137219" name="Rectangle 2"/>
          <p:cNvSpPr>
            <a:spLocks noGrp="1" noRot="1" noChangeAspect="1" noChangeArrowheads="1" noTextEdit="1"/>
          </p:cNvSpPr>
          <p:nvPr>
            <p:ph type="sldImg"/>
          </p:nvPr>
        </p:nvSpPr>
        <p:spPr>
          <a:xfrm>
            <a:off x="407988" y="696913"/>
            <a:ext cx="6191250" cy="3482975"/>
          </a:xfrm>
          <a:ln/>
        </p:spPr>
      </p:sp>
      <p:sp>
        <p:nvSpPr>
          <p:cNvPr id="13722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2273178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Common examples of different crystal structures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9F0D22-F93D-462C-9492-CD01E731617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877531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Crystals were grown in lab at DCTC, Images taken by nanoscience student – Copper Sulfate crystals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9F0D22-F93D-462C-9492-CD01E731617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6253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Crystals were grown in lab at DCTC, Images taken by nanoscience student – Copper Sulfate crystals</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59F0D22-F93D-462C-9492-CD01E731617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10300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61"/>
          <p:cNvGrpSpPr>
            <a:grpSpLocks/>
          </p:cNvGrpSpPr>
          <p:nvPr/>
        </p:nvGrpSpPr>
        <p:grpSpPr bwMode="auto">
          <a:xfrm>
            <a:off x="-510117" y="0"/>
            <a:ext cx="13243984" cy="6858000"/>
            <a:chOff x="-382404" y="0"/>
            <a:chExt cx="9932332" cy="6858000"/>
          </a:xfrm>
        </p:grpSpPr>
        <p:grpSp>
          <p:nvGrpSpPr>
            <p:cNvPr id="5" name="Group 44"/>
            <p:cNvGrpSpPr>
              <a:grpSpLocks/>
            </p:cNvGrpSpPr>
            <p:nvPr/>
          </p:nvGrpSpPr>
          <p:grpSpPr bwMode="auto">
            <a:xfrm>
              <a:off x="0" y="0"/>
              <a:ext cx="9144000" cy="6858000"/>
              <a:chOff x="0" y="0"/>
              <a:chExt cx="9144000" cy="6858000"/>
            </a:xfrm>
          </p:grpSpPr>
          <p:grpSp>
            <p:nvGrpSpPr>
              <p:cNvPr id="28" name="Group 4"/>
              <p:cNvGrpSpPr>
                <a:grpSpLocks/>
              </p:cNvGrpSpPr>
              <p:nvPr/>
            </p:nvGrpSpPr>
            <p:grpSpPr bwMode="auto">
              <a:xfrm>
                <a:off x="0" y="0"/>
                <a:ext cx="2514600" cy="6858000"/>
                <a:chOff x="0" y="0"/>
                <a:chExt cx="2514600" cy="6858000"/>
              </a:xfrm>
            </p:grpSpPr>
            <p:sp>
              <p:nvSpPr>
                <p:cNvPr id="40" name="Rectangle 39"/>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1"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2"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29" name="Group 5"/>
              <p:cNvGrpSpPr>
                <a:grpSpLocks/>
              </p:cNvGrpSpPr>
              <p:nvPr/>
            </p:nvGrpSpPr>
            <p:grpSpPr bwMode="auto">
              <a:xfrm>
                <a:off x="422910" y="0"/>
                <a:ext cx="2514600" cy="6858000"/>
                <a:chOff x="0" y="0"/>
                <a:chExt cx="2514600" cy="6858000"/>
              </a:xfrm>
            </p:grpSpPr>
            <p:sp>
              <p:nvSpPr>
                <p:cNvPr id="37" name="Rectangle 36"/>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8" name="Rectangle 37"/>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9" name="Rectangle 38"/>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0" name="Group 9"/>
              <p:cNvGrpSpPr>
                <a:grpSpLocks/>
              </p:cNvGrpSpPr>
              <p:nvPr/>
            </p:nvGrpSpPr>
            <p:grpSpPr bwMode="auto">
              <a:xfrm rot="10800000">
                <a:off x="6629400" y="0"/>
                <a:ext cx="2514600" cy="6858000"/>
                <a:chOff x="0" y="0"/>
                <a:chExt cx="2514600" cy="6858000"/>
              </a:xfrm>
            </p:grpSpPr>
            <p:sp>
              <p:nvSpPr>
                <p:cNvPr id="34" name="Rectangle 33"/>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5" name="Rectangle 34"/>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6" name="Rectangle 35"/>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31" name="Rectangle 30"/>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2" name="Rectangle 31"/>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3" name="Rectangle 32"/>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6" name="Freeform 5"/>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7" name="Freeform 6"/>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8" name="Freeform 7"/>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9" name="Freeform 8"/>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0" name="Freeform 9"/>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1" name="Hexagon 10"/>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2" name="Hexagon 11"/>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3" name="Hexagon 12"/>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4" name="Hexagon 13"/>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5" name="Hexagon 14"/>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6" name="Freeform 15"/>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7" name="Hexagon 16"/>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8" name="Hexagon 17"/>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9" name="Hexagon 18"/>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0" name="Hexagon 19"/>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1" name="Hexagon 20"/>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2" name="Hexagon 21"/>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3" name="Hexagon 22"/>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4" name="Hexagon 23"/>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5" name="Hexagon 24"/>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6" name="Freeform 25"/>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7" name="Freeform 26"/>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43" name="Rectangle 42"/>
          <p:cNvSpPr/>
          <p:nvPr/>
        </p:nvSpPr>
        <p:spPr>
          <a:xfrm>
            <a:off x="6081185" y="-22225"/>
            <a:ext cx="4906433"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4" name="Rectangle 43"/>
          <p:cNvSpPr/>
          <p:nvPr/>
        </p:nvSpPr>
        <p:spPr>
          <a:xfrm>
            <a:off x="6199717" y="-22225"/>
            <a:ext cx="4673600" cy="23129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5" name="Rectangle 44"/>
          <p:cNvSpPr/>
          <p:nvPr/>
        </p:nvSpPr>
        <p:spPr>
          <a:xfrm>
            <a:off x="6201833"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6" name="Rectangle 45"/>
          <p:cNvSpPr/>
          <p:nvPr/>
        </p:nvSpPr>
        <p:spPr>
          <a:xfrm>
            <a:off x="6201833"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 name="Title 1"/>
          <p:cNvSpPr>
            <a:spLocks noGrp="1"/>
          </p:cNvSpPr>
          <p:nvPr>
            <p:ph type="ctrTitle"/>
          </p:nvPr>
        </p:nvSpPr>
        <p:spPr>
          <a:xfrm>
            <a:off x="6311154" y="2708476"/>
            <a:ext cx="4417807" cy="1702160"/>
          </a:xfrm>
        </p:spPr>
        <p:txBody>
          <a:bodyPr>
            <a:normAutofit/>
          </a:bodyPr>
          <a:lstStyle>
            <a:lvl1pPr>
              <a:defRPr sz="3600"/>
            </a:lvl1pPr>
          </a:lstStyle>
          <a:p>
            <a:r>
              <a:rPr lang="en-US"/>
              <a:t>Click to edit Master title style</a:t>
            </a:r>
            <a:endParaRPr lang="en-US" dirty="0"/>
          </a:p>
        </p:txBody>
      </p:sp>
      <p:sp>
        <p:nvSpPr>
          <p:cNvPr id="3" name="Subtitle 2"/>
          <p:cNvSpPr>
            <a:spLocks noGrp="1"/>
          </p:cNvSpPr>
          <p:nvPr>
            <p:ph type="subTitle" idx="1"/>
          </p:nvPr>
        </p:nvSpPr>
        <p:spPr>
          <a:xfrm>
            <a:off x="6311154" y="4421081"/>
            <a:ext cx="4413071"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7" name="Date Placeholder 3"/>
          <p:cNvSpPr>
            <a:spLocks noGrp="1"/>
          </p:cNvSpPr>
          <p:nvPr>
            <p:ph type="dt" sz="half" idx="10"/>
          </p:nvPr>
        </p:nvSpPr>
        <p:spPr>
          <a:xfrm>
            <a:off x="6318251" y="1516064"/>
            <a:ext cx="2844800" cy="752475"/>
          </a:xfrm>
        </p:spPr>
        <p:txBody>
          <a:bodyPr anchor="b"/>
          <a:lstStyle>
            <a:lvl1pPr algn="l">
              <a:defRPr sz="2400" smtClean="0"/>
            </a:lvl1pPr>
          </a:lstStyle>
          <a:p>
            <a:fld id="{33E8226A-2B89-4F3E-AC23-EB1C632E4A3A}" type="datetimeFigureOut">
              <a:rPr lang="en-US" smtClean="0"/>
              <a:pPr/>
              <a:t>4/8/2020</a:t>
            </a:fld>
            <a:endParaRPr lang="en-US"/>
          </a:p>
        </p:txBody>
      </p:sp>
      <p:sp>
        <p:nvSpPr>
          <p:cNvPr id="48" name="Footer Placeholder 4"/>
          <p:cNvSpPr>
            <a:spLocks noGrp="1"/>
          </p:cNvSpPr>
          <p:nvPr>
            <p:ph type="ftr" sz="quarter" idx="11"/>
          </p:nvPr>
        </p:nvSpPr>
        <p:spPr>
          <a:xfrm>
            <a:off x="7071784" y="5719764"/>
            <a:ext cx="3774016" cy="365125"/>
          </a:xfrm>
        </p:spPr>
        <p:txBody>
          <a:bodyPr>
            <a:normAutofit/>
          </a:bodyPr>
          <a:lstStyle>
            <a:lvl1pPr>
              <a:defRPr>
                <a:solidFill>
                  <a:schemeClr val="accent1"/>
                </a:solidFill>
              </a:defRPr>
            </a:lvl1pPr>
          </a:lstStyle>
          <a:p>
            <a:endParaRPr lang="en-US"/>
          </a:p>
        </p:txBody>
      </p:sp>
      <p:sp>
        <p:nvSpPr>
          <p:cNvPr id="49" name="Slide Number Placeholder 5"/>
          <p:cNvSpPr>
            <a:spLocks noGrp="1"/>
          </p:cNvSpPr>
          <p:nvPr>
            <p:ph type="sldNum" sz="quarter" idx="12"/>
          </p:nvPr>
        </p:nvSpPr>
        <p:spPr>
          <a:xfrm>
            <a:off x="6199718" y="5719764"/>
            <a:ext cx="857249" cy="365125"/>
          </a:xfrm>
        </p:spPr>
        <p:txBody>
          <a:bodyPr/>
          <a:lstStyle>
            <a:lvl1pPr>
              <a:defRPr smtClean="0">
                <a:solidFill>
                  <a:schemeClr val="accent1"/>
                </a:solidFill>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817744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3E8226A-2B89-4F3E-AC23-EB1C632E4A3A}" type="datetimeFigureOut">
              <a:rPr lang="en-US" smtClean="0"/>
              <a:pPr/>
              <a:t>4/8/2020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1090177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1030147"/>
            <a:ext cx="1979271" cy="4780344"/>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1404395" y="1030147"/>
            <a:ext cx="7231605" cy="47803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33E8226A-2B89-4F3E-AC23-EB1C632E4A3A}" type="datetimeFigureOut">
              <a:rPr lang="en-US" smtClean="0"/>
              <a:pPr/>
              <a:t>4/8/2020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20366312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0" y="274639"/>
            <a:ext cx="109728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Rectangle 4"/>
          <p:cNvSpPr>
            <a:spLocks noGrp="1" noChangeArrowheads="1"/>
          </p:cNvSpPr>
          <p:nvPr>
            <p:ph type="dt" sz="half" idx="10"/>
          </p:nvPr>
        </p:nvSpPr>
        <p:spPr>
          <a:ln/>
        </p:spPr>
        <p:txBody>
          <a:bodyPr/>
          <a:lstStyle>
            <a:lvl1pPr>
              <a:defRPr/>
            </a:lvl1pPr>
          </a:lstStyle>
          <a:p>
            <a:pPr>
              <a:defRPr/>
            </a:pPr>
            <a:r>
              <a:rPr lang="en-US"/>
              <a:t>© Deb Newberry 2008</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endParaRPr lang="en-US"/>
          </a:p>
        </p:txBody>
      </p:sp>
    </p:spTree>
    <p:extLst>
      <p:ext uri="{BB962C8B-B14F-4D97-AF65-F5344CB8AC3E}">
        <p14:creationId xmlns:p14="http://schemas.microsoft.com/office/powerpoint/2010/main" val="3442803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37296752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8558702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8529241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693019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pPr>
              <a:defRPr/>
            </a:pPr>
            <a:fld id="{B819348F-FC2A-4207-A3CF-7F62F82B9DE4}" type="datetimeFigureOut">
              <a:rPr lang="en-US"/>
              <a:pPr>
                <a:defRPr/>
              </a:pPr>
              <a:t>4/8/2020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D655011-2E30-4BC5-A440-19AB2FB9A00B}" type="slidenum">
              <a:rPr lang="en-US"/>
              <a:pPr>
                <a:defRPr/>
              </a:pPr>
              <a:t>‹#›</a:t>
            </a:fld>
            <a:endParaRPr lang="en-US"/>
          </a:p>
        </p:txBody>
      </p:sp>
    </p:spTree>
    <p:extLst>
      <p:ext uri="{BB962C8B-B14F-4D97-AF65-F5344CB8AC3E}">
        <p14:creationId xmlns:p14="http://schemas.microsoft.com/office/powerpoint/2010/main" val="12180849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947A6F33-5223-416F-8673-E99A44AF8EEA}" type="datetimeFigureOut">
              <a:rPr lang="en-US"/>
              <a:pPr>
                <a:defRPr/>
              </a:pPr>
              <a:t>4/8/2020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1C4EEC-F2B1-4529-ADF7-EADF109A19E0}" type="slidenum">
              <a:rPr lang="en-US"/>
              <a:pPr>
                <a:defRPr/>
              </a:pPr>
              <a:t>‹#›</a:t>
            </a:fld>
            <a:endParaRPr lang="en-US"/>
          </a:p>
        </p:txBody>
      </p:sp>
    </p:spTree>
    <p:extLst>
      <p:ext uri="{BB962C8B-B14F-4D97-AF65-F5344CB8AC3E}">
        <p14:creationId xmlns:p14="http://schemas.microsoft.com/office/powerpoint/2010/main" val="4687170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pPr>
              <a:defRPr/>
            </a:pPr>
            <a:fld id="{BC408D71-873A-4F83-91F2-F53C1B6C74A7}" type="datetimeFigureOut">
              <a:rPr lang="en-US"/>
              <a:pPr>
                <a:defRPr/>
              </a:pPr>
              <a:t>4/8/2020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F6D3133-35BD-40E8-A5F5-C287919BD228}" type="slidenum">
              <a:rPr lang="en-US"/>
              <a:pPr>
                <a:defRPr/>
              </a:pPr>
              <a:t>‹#›</a:t>
            </a:fld>
            <a:endParaRPr lang="en-US"/>
          </a:p>
        </p:txBody>
      </p:sp>
    </p:spTree>
    <p:extLst>
      <p:ext uri="{BB962C8B-B14F-4D97-AF65-F5344CB8AC3E}">
        <p14:creationId xmlns:p14="http://schemas.microsoft.com/office/powerpoint/2010/main" val="2560530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lvl1pPr>
              <a:defRPr/>
            </a:lvl1pPr>
          </a:lstStyle>
          <a:p>
            <a:fld id="{33E8226A-2B89-4F3E-AC23-EB1C632E4A3A}" type="datetimeFigureOut">
              <a:rPr lang="en-US" smtClean="0"/>
              <a:pPr/>
              <a:t>4/8/2020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7468076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pPr>
              <a:defRPr/>
            </a:pPr>
            <a:fld id="{40DBF3F0-64AC-48AB-8170-E6FE6D097A56}" type="datetimeFigureOut">
              <a:rPr lang="en-US"/>
              <a:pPr>
                <a:defRPr/>
              </a:pPr>
              <a:t>4/8/2020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2BCC4F4-272E-42EF-8B18-35099D8E19E5}" type="slidenum">
              <a:rPr lang="en-US"/>
              <a:pPr>
                <a:defRPr/>
              </a:pPr>
              <a:t>‹#›</a:t>
            </a:fld>
            <a:endParaRPr lang="en-US"/>
          </a:p>
        </p:txBody>
      </p:sp>
    </p:spTree>
    <p:extLst>
      <p:ext uri="{BB962C8B-B14F-4D97-AF65-F5344CB8AC3E}">
        <p14:creationId xmlns:p14="http://schemas.microsoft.com/office/powerpoint/2010/main" val="5773477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pPr>
              <a:defRPr/>
            </a:pPr>
            <a:fld id="{258D07DF-9E0A-43E9-A141-A393AE7A2B3B}" type="datetimeFigureOut">
              <a:rPr lang="en-US"/>
              <a:pPr>
                <a:defRPr/>
              </a:pPr>
              <a:t>4/8/2020</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5FB8A0E-F732-49F7-BDE8-4940DD7B9793}" type="slidenum">
              <a:rPr lang="en-US"/>
              <a:pPr>
                <a:defRPr/>
              </a:pPr>
              <a:t>‹#›</a:t>
            </a:fld>
            <a:endParaRPr lang="en-US"/>
          </a:p>
        </p:txBody>
      </p:sp>
    </p:spTree>
    <p:extLst>
      <p:ext uri="{BB962C8B-B14F-4D97-AF65-F5344CB8AC3E}">
        <p14:creationId xmlns:p14="http://schemas.microsoft.com/office/powerpoint/2010/main" val="14043754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pPr>
              <a:defRPr/>
            </a:pPr>
            <a:fld id="{F8C98DE1-523C-4FEA-A612-97F08D3B6B0E}" type="datetimeFigureOut">
              <a:rPr lang="en-US"/>
              <a:pPr>
                <a:defRPr/>
              </a:pPr>
              <a:t>4/8/2020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B966F31-3525-4897-87EF-6696C37EE969}" type="slidenum">
              <a:rPr lang="en-US"/>
              <a:pPr>
                <a:defRPr/>
              </a:pPr>
              <a:t>‹#›</a:t>
            </a:fld>
            <a:endParaRPr lang="en-US"/>
          </a:p>
        </p:txBody>
      </p:sp>
    </p:spTree>
    <p:extLst>
      <p:ext uri="{BB962C8B-B14F-4D97-AF65-F5344CB8AC3E}">
        <p14:creationId xmlns:p14="http://schemas.microsoft.com/office/powerpoint/2010/main" val="36603388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A246DB37-F099-402A-B091-3F545EE516CA}" type="datetimeFigureOut">
              <a:rPr lang="en-US"/>
              <a:pPr>
                <a:defRPr/>
              </a:pPr>
              <a:t>4/8/2020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3F10F7F-357D-4992-BA6B-C5B8A7571480}" type="slidenum">
              <a:rPr lang="en-US"/>
              <a:pPr>
                <a:defRPr/>
              </a:pPr>
              <a:t>‹#›</a:t>
            </a:fld>
            <a:endParaRPr lang="en-US"/>
          </a:p>
        </p:txBody>
      </p:sp>
    </p:spTree>
    <p:extLst>
      <p:ext uri="{BB962C8B-B14F-4D97-AF65-F5344CB8AC3E}">
        <p14:creationId xmlns:p14="http://schemas.microsoft.com/office/powerpoint/2010/main" val="274214047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8FDF1CEA-2AC9-44AA-B051-047F0063E545}" type="datetimeFigureOut">
              <a:rPr lang="en-US"/>
              <a:pPr>
                <a:defRPr/>
              </a:pPr>
              <a:t>4/8/2020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57F3B4A-A5A0-420D-B2E9-40E8A363BD3B}" type="slidenum">
              <a:rPr lang="en-US"/>
              <a:pPr>
                <a:defRPr/>
              </a:pPr>
              <a:t>‹#›</a:t>
            </a:fld>
            <a:endParaRPr lang="en-US"/>
          </a:p>
        </p:txBody>
      </p:sp>
    </p:spTree>
    <p:extLst>
      <p:ext uri="{BB962C8B-B14F-4D97-AF65-F5344CB8AC3E}">
        <p14:creationId xmlns:p14="http://schemas.microsoft.com/office/powerpoint/2010/main" val="4413255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pPr>
              <a:defRPr/>
            </a:pPr>
            <a:fld id="{013FF604-FDB3-4FEC-A75B-E30F6BD32554}" type="datetimeFigureOut">
              <a:rPr lang="en-US"/>
              <a:pPr>
                <a:defRPr/>
              </a:pPr>
              <a:t>4/8/2020</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D515544-1351-4F24-865E-D5C50D3E66F6}" type="slidenum">
              <a:rPr lang="en-US"/>
              <a:pPr>
                <a:defRPr/>
              </a:pPr>
              <a:t>‹#›</a:t>
            </a:fld>
            <a:endParaRPr lang="en-US"/>
          </a:p>
        </p:txBody>
      </p:sp>
    </p:spTree>
    <p:extLst>
      <p:ext uri="{BB962C8B-B14F-4D97-AF65-F5344CB8AC3E}">
        <p14:creationId xmlns:p14="http://schemas.microsoft.com/office/powerpoint/2010/main" val="169419029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1F761719-02D0-43CC-AAB5-FEA02E9D6AAB}" type="datetimeFigureOut">
              <a:rPr lang="en-US"/>
              <a:pPr>
                <a:defRPr/>
              </a:pPr>
              <a:t>4/8/2020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395E069-54B2-440E-89D6-C8682F5EF228}" type="slidenum">
              <a:rPr lang="en-US"/>
              <a:pPr>
                <a:defRPr/>
              </a:pPr>
              <a:t>‹#›</a:t>
            </a:fld>
            <a:endParaRPr lang="en-US"/>
          </a:p>
        </p:txBody>
      </p:sp>
    </p:spTree>
    <p:extLst>
      <p:ext uri="{BB962C8B-B14F-4D97-AF65-F5344CB8AC3E}">
        <p14:creationId xmlns:p14="http://schemas.microsoft.com/office/powerpoint/2010/main" val="8851333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pPr>
              <a:defRPr/>
            </a:pPr>
            <a:fld id="{AAACC502-0846-4394-A40E-984577D4D4F2}" type="datetimeFigureOut">
              <a:rPr lang="en-US"/>
              <a:pPr>
                <a:defRPr/>
              </a:pPr>
              <a:t>4/8/2020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C694B0C-D5CB-4098-B7CA-CE6234F98464}" type="slidenum">
              <a:rPr lang="en-US"/>
              <a:pPr>
                <a:defRPr/>
              </a:pPr>
              <a:t>‹#›</a:t>
            </a:fld>
            <a:endParaRPr lang="en-US"/>
          </a:p>
        </p:txBody>
      </p:sp>
    </p:spTree>
    <p:extLst>
      <p:ext uri="{BB962C8B-B14F-4D97-AF65-F5344CB8AC3E}">
        <p14:creationId xmlns:p14="http://schemas.microsoft.com/office/powerpoint/2010/main" val="320773849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32554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2379448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78194" y="2900830"/>
            <a:ext cx="8849957" cy="1362075"/>
          </a:xfrm>
        </p:spPr>
        <p:txBody>
          <a:bodyPr/>
          <a:lstStyle>
            <a:lvl1pPr algn="l">
              <a:defRPr sz="4000" b="0" cap="none" baseline="0"/>
            </a:lvl1pPr>
          </a:lstStyle>
          <a:p>
            <a:r>
              <a:rPr lang="en-US"/>
              <a:t>Click to edit Master title style</a:t>
            </a:r>
            <a:endParaRPr lang="en-US" dirty="0"/>
          </a:p>
        </p:txBody>
      </p:sp>
      <p:sp>
        <p:nvSpPr>
          <p:cNvPr id="3" name="Text Placeholder 2"/>
          <p:cNvSpPr>
            <a:spLocks noGrp="1"/>
          </p:cNvSpPr>
          <p:nvPr>
            <p:ph type="body" idx="1"/>
          </p:nvPr>
        </p:nvSpPr>
        <p:spPr>
          <a:xfrm>
            <a:off x="1678194" y="4267201"/>
            <a:ext cx="8849956" cy="1520413"/>
          </a:xfrm>
        </p:spPr>
        <p:txBody>
          <a:bodyPr/>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33E8226A-2B89-4F3E-AC23-EB1C632E4A3A}" type="datetimeFigureOut">
              <a:rPr lang="en-US" smtClean="0"/>
              <a:pPr/>
              <a:t>4/8/2020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46239909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3E8226A-2B89-4F3E-AC23-EB1C632E4A3A}" type="datetimeFigureOut">
              <a:rPr lang="en-US" smtClean="0"/>
              <a:pPr/>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678921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3E8226A-2B89-4F3E-AC23-EB1C632E4A3A}" type="datetimeFigureOut">
              <a:rPr lang="en-US" smtClean="0"/>
              <a:pPr/>
              <a:t>4/8/2020</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450C0BBA-624C-4EC6-916D-513C3A9B3CDB}" type="slidenum">
              <a:rPr lang="en-US" smtClean="0"/>
              <a:pPr>
                <a:defRPr/>
              </a:pPr>
              <a:t>‹#›</a:t>
            </a:fld>
            <a:endParaRPr lang="en-US"/>
          </a:p>
        </p:txBody>
      </p:sp>
    </p:spTree>
    <p:extLst>
      <p:ext uri="{BB962C8B-B14F-4D97-AF65-F5344CB8AC3E}">
        <p14:creationId xmlns:p14="http://schemas.microsoft.com/office/powerpoint/2010/main" val="275523635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3E8226A-2B89-4F3E-AC23-EB1C632E4A3A}" type="datetimeFigureOut">
              <a:rPr lang="en-US" smtClean="0"/>
              <a:pPr/>
              <a:t>4/8/2020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13796464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3E8226A-2B89-4F3E-AC23-EB1C632E4A3A}" type="datetimeFigureOut">
              <a:rPr lang="en-US" smtClean="0"/>
              <a:pPr/>
              <a:t>4/8/2020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20827941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33E8226A-2B89-4F3E-AC23-EB1C632E4A3A}" type="datetimeFigureOut">
              <a:rPr lang="en-US" smtClean="0"/>
              <a:pPr/>
              <a:t>4/8/2020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42543362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33E8226A-2B89-4F3E-AC23-EB1C632E4A3A}" type="datetimeFigureOut">
              <a:rPr lang="en-US" smtClean="0"/>
              <a:pPr/>
              <a:t>4/8/2020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887686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33E8226A-2B89-4F3E-AC23-EB1C632E4A3A}" type="datetimeFigureOut">
              <a:rPr lang="en-US" smtClean="0"/>
              <a:pPr/>
              <a:t>4/8/2020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118722658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27875073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3E8226A-2B89-4F3E-AC23-EB1C632E4A3A}" type="datetimeFigureOut">
              <a:rPr lang="en-US" smtClean="0"/>
              <a:pPr/>
              <a:t>4/8/2020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FCCDAC3-4480-4DF0-9CF7-C863844BDD4A}" type="slidenum">
              <a:rPr lang="en-US" smtClean="0"/>
              <a:pPr/>
              <a:t>‹#›</a:t>
            </a:fld>
            <a:endParaRPr lang="en-US"/>
          </a:p>
        </p:txBody>
      </p:sp>
    </p:spTree>
    <p:extLst>
      <p:ext uri="{BB962C8B-B14F-4D97-AF65-F5344CB8AC3E}">
        <p14:creationId xmlns:p14="http://schemas.microsoft.com/office/powerpoint/2010/main" val="314935763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0994461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1389888" y="2313432"/>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10"/>
          <p:cNvSpPr>
            <a:spLocks noGrp="1"/>
          </p:cNvSpPr>
          <p:nvPr>
            <p:ph sz="quarter" idx="14"/>
          </p:nvPr>
        </p:nvSpPr>
        <p:spPr>
          <a:xfrm>
            <a:off x="6193536" y="2313431"/>
            <a:ext cx="4559808" cy="349300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5"/>
          </p:nvPr>
        </p:nvSpPr>
        <p:spPr/>
        <p:txBody>
          <a:bodyPr/>
          <a:lstStyle>
            <a:lvl1pPr>
              <a:defRPr/>
            </a:lvl1pPr>
          </a:lstStyle>
          <a:p>
            <a:fld id="{33E8226A-2B89-4F3E-AC23-EB1C632E4A3A}" type="datetimeFigureOut">
              <a:rPr lang="en-US" smtClean="0"/>
              <a:pPr/>
              <a:t>4/8/2020</a:t>
            </a:fld>
            <a:endParaRPr lang="en-US"/>
          </a:p>
        </p:txBody>
      </p:sp>
      <p:sp>
        <p:nvSpPr>
          <p:cNvPr id="6" name="Footer Placeholder 4"/>
          <p:cNvSpPr>
            <a:spLocks noGrp="1"/>
          </p:cNvSpPr>
          <p:nvPr>
            <p:ph type="ftr" sz="quarter" idx="16"/>
          </p:nvPr>
        </p:nvSpPr>
        <p:spPr/>
        <p:txBody>
          <a:bodyPr/>
          <a:lstStyle>
            <a:lvl1pPr>
              <a:defRPr/>
            </a:lvl1pPr>
          </a:lstStyle>
          <a:p>
            <a:endParaRPr lang="en-US"/>
          </a:p>
        </p:txBody>
      </p:sp>
      <p:sp>
        <p:nvSpPr>
          <p:cNvPr id="7" name="Slide Number Placeholder 5"/>
          <p:cNvSpPr>
            <a:spLocks noGrp="1"/>
          </p:cNvSpPr>
          <p:nvPr>
            <p:ph type="sldNum" sz="quarter" idx="17"/>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340800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33775586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6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66942247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5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4582250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fld id="{9752BF85-0622-44EE-97FD-8F0E6DFDC877}"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B06CE2B-195F-471B-A7FB-1AC136F72138}"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1540568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777782F8-61FD-4C40-ACD2-C129A15A4155}"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14A416A-2C3D-4FC0-B68D-3C4348EDC8CE}"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315622404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pPr>
              <a:defRPr/>
            </a:pPr>
            <a:fld id="{5C44BFED-A92A-44B8-8A67-82A5523D9641}"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59D3362B-5EFA-4058-962C-086BC3F61BF4}" type="slidenum">
              <a:rPr lang="en-US" altLang="en-US" smtClean="0"/>
              <a:pPr>
                <a:defRPr/>
              </a:pPr>
              <a:t>‹#›</a:t>
            </a:fld>
            <a:endParaRPr lang="en-US" altLang="en-US" sz="1800">
              <a:solidFill>
                <a:schemeClr val="tx1"/>
              </a:solidFill>
            </a:endParaRPr>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129919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fld id="{81292F92-2FD0-47C7-8AA8-DCA3DC798043}" type="datetime1">
              <a:rPr lang="en-US" altLang="en-US" smtClean="0"/>
              <a:t>4/8/2020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5BBDE4F0-31C6-4CF8-8BFB-5CB3C53C97D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66749405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9728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17920" y="2582334"/>
            <a:ext cx="4937760" cy="3378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fld id="{2E38F242-C932-4DB1-A49A-01DF7F447E47}" type="datetime1">
              <a:rPr lang="en-US" altLang="en-US" smtClean="0"/>
              <a:t>4/8/2020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7A73E7EA-1428-4A1C-9D72-5E313806214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4947715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fld id="{35984FCA-D2D6-4A83-8EBE-3CE98C614469}" type="datetime1">
              <a:rPr lang="en-US" altLang="en-US" smtClean="0"/>
              <a:t>4/8/2020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0744FAB-9532-46B6-AFAA-4E534BFA21A8}"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13898559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pPr>
              <a:defRPr/>
            </a:pPr>
            <a:fld id="{9EFDF3D6-EF45-49B1-8A79-1F2962056198}" type="datetime1">
              <a:rPr lang="en-US" altLang="en-US" smtClean="0"/>
              <a:t>4/8/2020</a:t>
            </a:fld>
            <a:endParaRPr lang="en-US" altLang="en-US" sz="1800">
              <a:solidFill>
                <a:schemeClr val="tx1"/>
              </a:solidFill>
            </a:endParaRPr>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9" name="Slide Number Placeholder 8"/>
          <p:cNvSpPr>
            <a:spLocks noGrp="1"/>
          </p:cNvSpPr>
          <p:nvPr>
            <p:ph type="sldNum" sz="quarter" idx="12"/>
          </p:nvPr>
        </p:nvSpPr>
        <p:spPr/>
        <p:txBody>
          <a:bodyPr/>
          <a:lstStyle/>
          <a:p>
            <a:pPr>
              <a:defRPr/>
            </a:pPr>
            <a:fld id="{361A5D79-7B22-4262-9B55-890633D66C4C}"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6381721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882815" y="2316009"/>
            <a:ext cx="407619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88961"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82450" y="2316010"/>
            <a:ext cx="4074289"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536" y="2974695"/>
            <a:ext cx="4559808"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p:cNvSpPr>
            <a:spLocks noGrp="1"/>
          </p:cNvSpPr>
          <p:nvPr>
            <p:ph type="dt" sz="half" idx="10"/>
          </p:nvPr>
        </p:nvSpPr>
        <p:spPr/>
        <p:txBody>
          <a:bodyPr/>
          <a:lstStyle>
            <a:lvl1pPr>
              <a:defRPr/>
            </a:lvl1pPr>
          </a:lstStyle>
          <a:p>
            <a:fld id="{33E8226A-2B89-4F3E-AC23-EB1C632E4A3A}" type="datetimeFigureOut">
              <a:rPr lang="en-US" smtClean="0"/>
              <a:pPr/>
              <a:t>4/8/2020</a:t>
            </a:fld>
            <a:endParaRPr lang="en-US"/>
          </a:p>
        </p:txBody>
      </p:sp>
      <p:sp>
        <p:nvSpPr>
          <p:cNvPr id="8" name="Footer Placeholder 4"/>
          <p:cNvSpPr>
            <a:spLocks noGrp="1"/>
          </p:cNvSpPr>
          <p:nvPr>
            <p:ph type="ftr" sz="quarter" idx="11"/>
          </p:nvPr>
        </p:nvSpPr>
        <p:spPr/>
        <p:txBody>
          <a:bodyPr/>
          <a:lstStyle>
            <a:lvl1pPr>
              <a:defRPr/>
            </a:lvl1pPr>
          </a:lstStyle>
          <a:p>
            <a:endParaRPr lang="en-US"/>
          </a:p>
        </p:txBody>
      </p:sp>
      <p:sp>
        <p:nvSpPr>
          <p:cNvPr id="9"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137940354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pPr>
              <a:defRPr/>
            </a:pPr>
            <a:fld id="{C870E35F-9175-477B-9911-CFBBD21095C7}" type="datetime1">
              <a:rPr lang="en-US" altLang="en-US" smtClean="0"/>
              <a:t>4/8/2020</a:t>
            </a:fld>
            <a:endParaRPr lang="en-US" altLang="en-US" sz="1800">
              <a:solidFill>
                <a:schemeClr val="tx1"/>
              </a:solidFill>
            </a:endParaRPr>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pPr>
              <a:defRPr/>
            </a:pPr>
            <a:fld id="{77590ECE-D088-4B12-99A2-17D381FBF1D3}"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5316803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pPr>
              <a:defRPr/>
            </a:pPr>
            <a:fld id="{379ACF21-6333-485C-A893-50E6E8D81A87}" type="datetime1">
              <a:rPr lang="en-US" altLang="en-US" smtClean="0"/>
              <a:t>4/8/2020</a:t>
            </a:fld>
            <a:endParaRPr lang="en-US" altLang="en-US" sz="1800">
              <a:solidFill>
                <a:schemeClr val="tx1"/>
              </a:solidFill>
            </a:endParaRPr>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2DF224E-6E16-433E-B339-251514AF9B31}"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37121606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449173B4-A37B-4D26-A89C-124963995CFB}"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3BEDBC6B-0B70-46A2-B6FB-FDFC4D9C3DAF}"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2354786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fld id="{D9FB87AA-9144-424E-B5F6-9F148BD3C293}" type="datetime1">
              <a:rPr lang="en-US" altLang="en-US" smtClean="0"/>
              <a:t>4/8/2020</a:t>
            </a:fld>
            <a:endParaRPr lang="en-US" altLang="en-US" sz="1800">
              <a:solidFill>
                <a:schemeClr val="tx1"/>
              </a:solidFill>
            </a:endParaRPr>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5C05162-0400-49F0-A241-E233EB8F5A3B}" type="slidenum">
              <a:rPr lang="en-US" altLang="en-US" smtClean="0"/>
              <a:pPr>
                <a:defRPr/>
              </a:pPr>
              <a:t>‹#›</a:t>
            </a:fld>
            <a:endParaRPr lang="en-US" altLang="en-US" sz="1800">
              <a:solidFill>
                <a:schemeClr val="tx1"/>
              </a:solidFill>
            </a:endParaRPr>
          </a:p>
        </p:txBody>
      </p:sp>
    </p:spTree>
    <p:extLst>
      <p:ext uri="{BB962C8B-B14F-4D97-AF65-F5344CB8AC3E}">
        <p14:creationId xmlns:p14="http://schemas.microsoft.com/office/powerpoint/2010/main" val="1232346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390660" y="1027113"/>
            <a:ext cx="9366249" cy="1143000"/>
          </a:xfrm>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smtClean="0"/>
            </a:lvl1pPr>
          </a:lstStyle>
          <a:p>
            <a:pPr>
              <a:defRPr/>
            </a:pPr>
            <a:fld id="{B5A4C6C6-C1A9-41AF-BC47-12F54BE7ABF5}" type="datetime1">
              <a:rPr lang="en-US" altLang="en-US" smtClean="0"/>
              <a:t>4/8/2020</a:t>
            </a:fld>
            <a:endParaRPr lang="en-US" altLang="en-US" sz="1800">
              <a:solidFill>
                <a:schemeClr val="tx1"/>
              </a:solidFill>
            </a:endParaRPr>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smtClean="0"/>
            </a:lvl1pPr>
          </a:lstStyle>
          <a:p>
            <a:pPr>
              <a:defRPr/>
            </a:pPr>
            <a:fld id="{E605687D-FC52-4A7A-B802-3E53D1090173}" type="slidenum">
              <a:rPr lang="en-US" altLang="en-US"/>
              <a:pPr>
                <a:defRPr/>
              </a:pPr>
              <a:t>‹#›</a:t>
            </a:fld>
            <a:endParaRPr lang="en-US" altLang="en-US" sz="1800">
              <a:solidFill>
                <a:schemeClr val="tx1"/>
              </a:solidFill>
            </a:endParaRPr>
          </a:p>
        </p:txBody>
      </p:sp>
    </p:spTree>
    <p:extLst>
      <p:ext uri="{BB962C8B-B14F-4D97-AF65-F5344CB8AC3E}">
        <p14:creationId xmlns:p14="http://schemas.microsoft.com/office/powerpoint/2010/main" val="336273166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23859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33E8226A-2B89-4F3E-AC23-EB1C632E4A3A}" type="datetimeFigureOut">
              <a:rPr lang="en-US" smtClean="0"/>
              <a:pPr/>
              <a:t>4/8/2020</a:t>
            </a:fld>
            <a:endParaRPr lang="en-US"/>
          </a:p>
        </p:txBody>
      </p:sp>
      <p:sp>
        <p:nvSpPr>
          <p:cNvPr id="4" name="Footer Placeholder 4"/>
          <p:cNvSpPr>
            <a:spLocks noGrp="1"/>
          </p:cNvSpPr>
          <p:nvPr>
            <p:ph type="ftr" sz="quarter" idx="11"/>
          </p:nvPr>
        </p:nvSpPr>
        <p:spPr/>
        <p:txBody>
          <a:bodyPr/>
          <a:lstStyle>
            <a:lvl1pPr>
              <a:defRPr/>
            </a:lvl1pPr>
          </a:lstStyle>
          <a:p>
            <a:endParaRPr lang="en-US"/>
          </a:p>
        </p:txBody>
      </p:sp>
      <p:sp>
        <p:nvSpPr>
          <p:cNvPr id="5"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2527785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33E8226A-2B89-4F3E-AC23-EB1C632E4A3A}" type="datetimeFigureOut">
              <a:rPr lang="en-US" smtClean="0"/>
              <a:pPr/>
              <a:t>4/8/2020</a:t>
            </a:fld>
            <a:endParaRPr lang="en-US"/>
          </a:p>
        </p:txBody>
      </p:sp>
      <p:sp>
        <p:nvSpPr>
          <p:cNvPr id="3" name="Footer Placeholder 4"/>
          <p:cNvSpPr>
            <a:spLocks noGrp="1"/>
          </p:cNvSpPr>
          <p:nvPr>
            <p:ph type="ftr" sz="quarter" idx="11"/>
          </p:nvPr>
        </p:nvSpPr>
        <p:spPr/>
        <p:txBody>
          <a:bodyPr/>
          <a:lstStyle>
            <a:lvl1pPr>
              <a:defRPr/>
            </a:lvl1pPr>
          </a:lstStyle>
          <a:p>
            <a:endParaRPr lang="en-US"/>
          </a:p>
        </p:txBody>
      </p:sp>
      <p:sp>
        <p:nvSpPr>
          <p:cNvPr id="4" name="Slide Number Placeholder 5"/>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34314608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5" name="Group 61"/>
          <p:cNvGrpSpPr>
            <a:grpSpLocks/>
          </p:cNvGrpSpPr>
          <p:nvPr/>
        </p:nvGrpSpPr>
        <p:grpSpPr bwMode="auto">
          <a:xfrm>
            <a:off x="-510117" y="0"/>
            <a:ext cx="13243984" cy="6858000"/>
            <a:chOff x="-382404" y="0"/>
            <a:chExt cx="9932332" cy="6858000"/>
          </a:xfrm>
        </p:grpSpPr>
        <p:grpSp>
          <p:nvGrpSpPr>
            <p:cNvPr id="6" name="Group 62"/>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0" name="Group 5"/>
              <p:cNvGrpSpPr>
                <a:grpSpLocks/>
              </p:cNvGrpSpPr>
              <p:nvPr/>
            </p:nvGrpSpPr>
            <p:grpSpPr bwMode="auto">
              <a:xfrm>
                <a:off x="422910" y="0"/>
                <a:ext cx="2514600" cy="6858000"/>
                <a:chOff x="0" y="0"/>
                <a:chExt cx="2514600"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44" name="Rectangle 43"/>
          <p:cNvSpPr/>
          <p:nvPr/>
        </p:nvSpPr>
        <p:spPr>
          <a:xfrm>
            <a:off x="6081185" y="-22225"/>
            <a:ext cx="4906433"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5" name="Rectangle 44"/>
          <p:cNvSpPr/>
          <p:nvPr/>
        </p:nvSpPr>
        <p:spPr>
          <a:xfrm>
            <a:off x="6199717" y="-22225"/>
            <a:ext cx="46736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6" name="Rectangle 45"/>
          <p:cNvSpPr/>
          <p:nvPr/>
        </p:nvSpPr>
        <p:spPr>
          <a:xfrm>
            <a:off x="1206500" y="601664"/>
            <a:ext cx="4749800" cy="564832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7" name="Rectangle 46"/>
          <p:cNvSpPr/>
          <p:nvPr/>
        </p:nvSpPr>
        <p:spPr>
          <a:xfrm>
            <a:off x="6201833"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 name="Content Placeholder 2"/>
          <p:cNvSpPr>
            <a:spLocks noGrp="1"/>
          </p:cNvSpPr>
          <p:nvPr>
            <p:ph idx="1"/>
          </p:nvPr>
        </p:nvSpPr>
        <p:spPr>
          <a:xfrm>
            <a:off x="1527859" y="856527"/>
            <a:ext cx="4120587"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6319777" y="2657435"/>
            <a:ext cx="4406096" cy="1463153"/>
          </a:xfrm>
        </p:spPr>
        <p:txBody>
          <a:bodyPr>
            <a:normAutofit/>
          </a:bodyPr>
          <a:lstStyle>
            <a:lvl1pPr algn="l">
              <a:defRPr sz="2800" b="0"/>
            </a:lvl1pPr>
          </a:lstStyle>
          <a:p>
            <a:r>
              <a:rPr lang="en-US"/>
              <a:t>Click to edit Master title style</a:t>
            </a:r>
          </a:p>
        </p:txBody>
      </p:sp>
      <p:sp>
        <p:nvSpPr>
          <p:cNvPr id="4" name="Text Placeholder 3"/>
          <p:cNvSpPr>
            <a:spLocks noGrp="1"/>
          </p:cNvSpPr>
          <p:nvPr>
            <p:ph type="body" sz="half" idx="2"/>
          </p:nvPr>
        </p:nvSpPr>
        <p:spPr>
          <a:xfrm>
            <a:off x="6315456" y="4136994"/>
            <a:ext cx="4398379"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8" name="Date Placeholder 4"/>
          <p:cNvSpPr>
            <a:spLocks noGrp="1"/>
          </p:cNvSpPr>
          <p:nvPr>
            <p:ph type="dt" sz="half" idx="10"/>
          </p:nvPr>
        </p:nvSpPr>
        <p:spPr/>
        <p:txBody>
          <a:bodyPr/>
          <a:lstStyle>
            <a:lvl1pPr>
              <a:defRPr/>
            </a:lvl1pPr>
          </a:lstStyle>
          <a:p>
            <a:fld id="{33E8226A-2B89-4F3E-AC23-EB1C632E4A3A}" type="datetimeFigureOut">
              <a:rPr lang="en-US" smtClean="0"/>
              <a:pPr/>
              <a:t>4/8/2020</a:t>
            </a:fld>
            <a:endParaRPr lang="en-US"/>
          </a:p>
        </p:txBody>
      </p:sp>
      <p:sp>
        <p:nvSpPr>
          <p:cNvPr id="49" name="Slide Number Placeholder 6"/>
          <p:cNvSpPr>
            <a:spLocks noGrp="1"/>
          </p:cNvSpPr>
          <p:nvPr>
            <p:ph type="sldNum" sz="quarter" idx="11"/>
          </p:nvPr>
        </p:nvSpPr>
        <p:spPr/>
        <p:txBody>
          <a:bodyPr/>
          <a:lstStyle>
            <a:lvl1pPr>
              <a:defRPr/>
            </a:lvl1pPr>
          </a:lstStyle>
          <a:p>
            <a:fld id="{8FCCDAC3-4480-4DF0-9CF7-C863844BDD4A}" type="slidenum">
              <a:rPr lang="en-US" smtClean="0"/>
              <a:pPr/>
              <a:t>‹#›</a:t>
            </a:fld>
            <a:endParaRPr lang="en-US"/>
          </a:p>
        </p:txBody>
      </p:sp>
      <p:sp>
        <p:nvSpPr>
          <p:cNvPr id="50" name="Footer Placeholder 5"/>
          <p:cNvSpPr>
            <a:spLocks noGrp="1"/>
          </p:cNvSpPr>
          <p:nvPr>
            <p:ph type="ftr" sz="quarter" idx="12"/>
          </p:nvPr>
        </p:nvSpPr>
        <p:spPr>
          <a:xfrm>
            <a:off x="6189133" y="5724526"/>
            <a:ext cx="4656667" cy="365125"/>
          </a:xfrm>
        </p:spPr>
        <p:txBody>
          <a:bodyPr>
            <a:normAutofit/>
          </a:bodyPr>
          <a:lstStyle>
            <a:lvl1pPr>
              <a:defRPr/>
            </a:lvl1pPr>
          </a:lstStyle>
          <a:p>
            <a:endParaRPr lang="en-US"/>
          </a:p>
        </p:txBody>
      </p:sp>
    </p:spTree>
    <p:extLst>
      <p:ext uri="{BB962C8B-B14F-4D97-AF65-F5344CB8AC3E}">
        <p14:creationId xmlns:p14="http://schemas.microsoft.com/office/powerpoint/2010/main" val="2826881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5" name="Group 61"/>
          <p:cNvGrpSpPr>
            <a:grpSpLocks/>
          </p:cNvGrpSpPr>
          <p:nvPr/>
        </p:nvGrpSpPr>
        <p:grpSpPr bwMode="auto">
          <a:xfrm>
            <a:off x="-510117" y="0"/>
            <a:ext cx="13243984" cy="6858000"/>
            <a:chOff x="-382404" y="0"/>
            <a:chExt cx="9932332" cy="6858000"/>
          </a:xfrm>
        </p:grpSpPr>
        <p:grpSp>
          <p:nvGrpSpPr>
            <p:cNvPr id="6" name="Group 62"/>
            <p:cNvGrpSpPr>
              <a:grpSpLocks/>
            </p:cNvGrpSpPr>
            <p:nvPr/>
          </p:nvGrpSpPr>
          <p:grpSpPr bwMode="auto">
            <a:xfrm>
              <a:off x="0" y="0"/>
              <a:ext cx="9144000" cy="6858000"/>
              <a:chOff x="0" y="0"/>
              <a:chExt cx="9144000" cy="6858000"/>
            </a:xfrm>
          </p:grpSpPr>
          <p:grpSp>
            <p:nvGrpSpPr>
              <p:cNvPr id="29" name="Group 4"/>
              <p:cNvGrpSpPr>
                <a:grpSpLocks/>
              </p:cNvGrpSpPr>
              <p:nvPr/>
            </p:nvGrpSpPr>
            <p:grpSpPr bwMode="auto">
              <a:xfrm>
                <a:off x="0" y="0"/>
                <a:ext cx="2514600" cy="6858000"/>
                <a:chOff x="0" y="0"/>
                <a:chExt cx="2514600" cy="6858000"/>
              </a:xfrm>
            </p:grpSpPr>
            <p:sp>
              <p:nvSpPr>
                <p:cNvPr id="41" name="Rectangle 40"/>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2"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3"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0" name="Group 5"/>
              <p:cNvGrpSpPr>
                <a:grpSpLocks/>
              </p:cNvGrpSpPr>
              <p:nvPr/>
            </p:nvGrpSpPr>
            <p:grpSpPr bwMode="auto">
              <a:xfrm>
                <a:off x="422910" y="0"/>
                <a:ext cx="2514600" cy="6858000"/>
                <a:chOff x="0" y="0"/>
                <a:chExt cx="2514600" cy="6858000"/>
              </a:xfrm>
            </p:grpSpPr>
            <p:sp>
              <p:nvSpPr>
                <p:cNvPr id="38" name="Rectangle 37"/>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9" name="Rectangle 38"/>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0" name="Rectangle 39"/>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31" name="Group 9"/>
              <p:cNvGrpSpPr>
                <a:grpSpLocks/>
              </p:cNvGrpSpPr>
              <p:nvPr/>
            </p:nvGrpSpPr>
            <p:grpSpPr bwMode="auto">
              <a:xfrm rot="10800000">
                <a:off x="6629400" y="0"/>
                <a:ext cx="2514600" cy="6858000"/>
                <a:chOff x="0" y="0"/>
                <a:chExt cx="2514600" cy="6858000"/>
              </a:xfrm>
            </p:grpSpPr>
            <p:sp>
              <p:nvSpPr>
                <p:cNvPr id="35" name="Rectangle 34"/>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6" name="Rectangle 35"/>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7" name="Rectangle 36"/>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32" name="Rectangle 31"/>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3" name="Rectangle 32"/>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4" name="Rectangle 33"/>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7" name="Freeform 6"/>
            <p:cNvSpPr/>
            <p:nvPr/>
          </p:nvSpPr>
          <p:spPr>
            <a:xfrm>
              <a:off x="-12540" y="5035550"/>
              <a:ext cx="9144984"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8" name="Freeform 7"/>
            <p:cNvSpPr/>
            <p:nvPr/>
          </p:nvSpPr>
          <p:spPr>
            <a:xfrm>
              <a:off x="-12540" y="3467100"/>
              <a:ext cx="9144984"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9" name="Freeform 8"/>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0" name="Freeform 9"/>
            <p:cNvSpPr/>
            <p:nvPr/>
          </p:nvSpPr>
          <p:spPr>
            <a:xfrm>
              <a:off x="-12540" y="5284788"/>
              <a:ext cx="9144984"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1" name="Freeform 10"/>
            <p:cNvSpPr/>
            <p:nvPr/>
          </p:nvSpPr>
          <p:spPr>
            <a:xfrm>
              <a:off x="2136793" y="5132388"/>
              <a:ext cx="6982952"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12" name="Hexagon 11"/>
            <p:cNvSpPr/>
            <p:nvPr/>
          </p:nvSpPr>
          <p:spPr>
            <a:xfrm rot="1800000">
              <a:off x="2995574" y="2859088"/>
              <a:ext cx="1601681"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3" name="Hexagon 12"/>
            <p:cNvSpPr/>
            <p:nvPr/>
          </p:nvSpPr>
          <p:spPr>
            <a:xfrm rot="1800000">
              <a:off x="3719426"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4" name="Hexagon 13"/>
            <p:cNvSpPr/>
            <p:nvPr/>
          </p:nvSpPr>
          <p:spPr>
            <a:xfrm rot="1800000">
              <a:off x="3728950" y="15922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5" name="Hexagon 14"/>
            <p:cNvSpPr/>
            <p:nvPr/>
          </p:nvSpPr>
          <p:spPr>
            <a:xfrm rot="1800000">
              <a:off x="2976525" y="325438"/>
              <a:ext cx="1601681"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6" name="Hexagon 15"/>
            <p:cNvSpPr/>
            <p:nvPr/>
          </p:nvSpPr>
          <p:spPr>
            <a:xfrm rot="1800000">
              <a:off x="4462327" y="5383213"/>
              <a:ext cx="1601681"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7" name="Freeform 16"/>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8" name="Hexagon 17"/>
            <p:cNvSpPr/>
            <p:nvPr/>
          </p:nvSpPr>
          <p:spPr>
            <a:xfrm rot="1800000">
              <a:off x="23970" y="540226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9" name="Hexagon 18"/>
            <p:cNvSpPr/>
            <p:nvPr/>
          </p:nvSpPr>
          <p:spPr>
            <a:xfrm rot="1800000">
              <a:off x="52543" y="2849563"/>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0" name="Hexagon 19"/>
            <p:cNvSpPr/>
            <p:nvPr/>
          </p:nvSpPr>
          <p:spPr>
            <a:xfrm rot="1800000">
              <a:off x="776395" y="4125913"/>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1" name="Hexagon 20"/>
            <p:cNvSpPr/>
            <p:nvPr/>
          </p:nvSpPr>
          <p:spPr>
            <a:xfrm rot="1800000">
              <a:off x="1509772" y="54117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2" name="Hexagon 21"/>
            <p:cNvSpPr/>
            <p:nvPr/>
          </p:nvSpPr>
          <p:spPr>
            <a:xfrm rot="1800000">
              <a:off x="1528821" y="2859088"/>
              <a:ext cx="1601681"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3" name="Hexagon 22"/>
            <p:cNvSpPr/>
            <p:nvPr/>
          </p:nvSpPr>
          <p:spPr>
            <a:xfrm rot="1800000">
              <a:off x="795444" y="1563688"/>
              <a:ext cx="1601681"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4" name="Hexagon 23"/>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5" name="Hexagon 24"/>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6" name="Hexagon 25"/>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7" name="Freeform 26"/>
            <p:cNvSpPr/>
            <p:nvPr/>
          </p:nvSpPr>
          <p:spPr>
            <a:xfrm rot="1800000">
              <a:off x="8306998" y="4056063"/>
              <a:ext cx="124293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8" name="Freeform 27"/>
            <p:cNvSpPr/>
            <p:nvPr/>
          </p:nvSpPr>
          <p:spPr>
            <a:xfrm rot="1800000">
              <a:off x="8306998"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44" name="Rectangle 43"/>
          <p:cNvSpPr/>
          <p:nvPr/>
        </p:nvSpPr>
        <p:spPr>
          <a:xfrm>
            <a:off x="6081185" y="-22225"/>
            <a:ext cx="4906433" cy="6272213"/>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5" name="Rectangle 44"/>
          <p:cNvSpPr/>
          <p:nvPr/>
        </p:nvSpPr>
        <p:spPr>
          <a:xfrm>
            <a:off x="6199717" y="-22225"/>
            <a:ext cx="46736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6" name="Rectangle 45"/>
          <p:cNvSpPr/>
          <p:nvPr/>
        </p:nvSpPr>
        <p:spPr>
          <a:xfrm>
            <a:off x="1206500" y="601664"/>
            <a:ext cx="4749800" cy="564832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47" name="Rectangle 46"/>
          <p:cNvSpPr/>
          <p:nvPr/>
        </p:nvSpPr>
        <p:spPr>
          <a:xfrm>
            <a:off x="6201833" y="6088063"/>
            <a:ext cx="4673600" cy="825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2" name="Title 1"/>
          <p:cNvSpPr>
            <a:spLocks noGrp="1"/>
          </p:cNvSpPr>
          <p:nvPr>
            <p:ph type="title"/>
          </p:nvPr>
        </p:nvSpPr>
        <p:spPr>
          <a:xfrm>
            <a:off x="6312565" y="2660904"/>
            <a:ext cx="4401312" cy="1463040"/>
          </a:xfrm>
        </p:spPr>
        <p:txBody>
          <a:bodyPr>
            <a:normAutofit/>
          </a:bodyPr>
          <a:lstStyle>
            <a:lvl1pPr algn="l">
              <a:defRPr sz="2800" b="0"/>
            </a:lvl1pPr>
          </a:lstStyle>
          <a:p>
            <a:r>
              <a:rPr lang="en-US"/>
              <a:t>Click to edit Master title style</a:t>
            </a:r>
          </a:p>
        </p:txBody>
      </p:sp>
      <p:sp>
        <p:nvSpPr>
          <p:cNvPr id="3" name="Picture Placeholder 2"/>
          <p:cNvSpPr>
            <a:spLocks noGrp="1"/>
          </p:cNvSpPr>
          <p:nvPr>
            <p:ph type="pic" idx="1"/>
          </p:nvPr>
        </p:nvSpPr>
        <p:spPr>
          <a:xfrm>
            <a:off x="1340278" y="693795"/>
            <a:ext cx="4479497" cy="5468112"/>
          </a:xfrm>
        </p:spPr>
        <p:txBody>
          <a:bodyPr rtlCol="0">
            <a:normAutofit/>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6312841" y="4133089"/>
            <a:ext cx="4400764"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8" name="Date Placeholder 4"/>
          <p:cNvSpPr>
            <a:spLocks noGrp="1"/>
          </p:cNvSpPr>
          <p:nvPr>
            <p:ph type="dt" sz="half" idx="10"/>
          </p:nvPr>
        </p:nvSpPr>
        <p:spPr/>
        <p:txBody>
          <a:bodyPr/>
          <a:lstStyle>
            <a:lvl1pPr>
              <a:defRPr/>
            </a:lvl1pPr>
          </a:lstStyle>
          <a:p>
            <a:fld id="{33E8226A-2B89-4F3E-AC23-EB1C632E4A3A}" type="datetimeFigureOut">
              <a:rPr lang="en-US" smtClean="0"/>
              <a:pPr/>
              <a:t>4/8/2020</a:t>
            </a:fld>
            <a:endParaRPr lang="en-US"/>
          </a:p>
        </p:txBody>
      </p:sp>
      <p:sp>
        <p:nvSpPr>
          <p:cNvPr id="49" name="Footer Placeholder 5"/>
          <p:cNvSpPr>
            <a:spLocks noGrp="1"/>
          </p:cNvSpPr>
          <p:nvPr>
            <p:ph type="ftr" sz="quarter" idx="11"/>
          </p:nvPr>
        </p:nvSpPr>
        <p:spPr>
          <a:xfrm>
            <a:off x="6189133" y="5724526"/>
            <a:ext cx="4656667" cy="365125"/>
          </a:xfrm>
        </p:spPr>
        <p:txBody>
          <a:bodyPr>
            <a:normAutofit/>
          </a:bodyPr>
          <a:lstStyle>
            <a:lvl1pPr>
              <a:defRPr/>
            </a:lvl1pPr>
          </a:lstStyle>
          <a:p>
            <a:endParaRPr lang="en-US"/>
          </a:p>
        </p:txBody>
      </p:sp>
      <p:sp>
        <p:nvSpPr>
          <p:cNvPr id="50" name="Slide Number Placeholder 6"/>
          <p:cNvSpPr>
            <a:spLocks noGrp="1"/>
          </p:cNvSpPr>
          <p:nvPr>
            <p:ph type="sldNum" sz="quarter" idx="12"/>
          </p:nvPr>
        </p:nvSpPr>
        <p:spPr/>
        <p:txBody>
          <a:bodyPr/>
          <a:lstStyle>
            <a:lvl1pPr>
              <a:defRPr/>
            </a:lvl1pPr>
          </a:lstStyle>
          <a:p>
            <a:fld id="{8FCCDAC3-4480-4DF0-9CF7-C863844BDD4A}" type="slidenum">
              <a:rPr lang="en-US" smtClean="0"/>
              <a:pPr/>
              <a:t>‹#›</a:t>
            </a:fld>
            <a:endParaRPr lang="en-US"/>
          </a:p>
        </p:txBody>
      </p:sp>
    </p:spTree>
    <p:extLst>
      <p:ext uri="{BB962C8B-B14F-4D97-AF65-F5344CB8AC3E}">
        <p14:creationId xmlns:p14="http://schemas.microsoft.com/office/powerpoint/2010/main" val="1048329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image" Target="../media/image2.pn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2.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17" Type="http://schemas.openxmlformats.org/officeDocument/2006/relationships/image" Target="../media/image3.jpeg"/><Relationship Id="rId2" Type="http://schemas.openxmlformats.org/officeDocument/2006/relationships/slideLayout" Target="../slideLayouts/slideLayout29.xml"/><Relationship Id="rId16" Type="http://schemas.openxmlformats.org/officeDocument/2006/relationships/theme" Target="../theme/theme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2"/>
      </p:bgRef>
    </p:bg>
    <p:spTree>
      <p:nvGrpSpPr>
        <p:cNvPr id="1" name=""/>
        <p:cNvGrpSpPr/>
        <p:nvPr/>
      </p:nvGrpSpPr>
      <p:grpSpPr>
        <a:xfrm>
          <a:off x="0" y="0"/>
          <a:ext cx="0" cy="0"/>
          <a:chOff x="0" y="0"/>
          <a:chExt cx="0" cy="0"/>
        </a:xfrm>
      </p:grpSpPr>
      <p:grpSp>
        <p:nvGrpSpPr>
          <p:cNvPr id="1026" name="Group 41"/>
          <p:cNvGrpSpPr>
            <a:grpSpLocks/>
          </p:cNvGrpSpPr>
          <p:nvPr/>
        </p:nvGrpSpPr>
        <p:grpSpPr bwMode="auto">
          <a:xfrm>
            <a:off x="-406400" y="0"/>
            <a:ext cx="13243984" cy="6858000"/>
            <a:chOff x="-382404" y="0"/>
            <a:chExt cx="9932332" cy="6858000"/>
          </a:xfrm>
        </p:grpSpPr>
        <p:grpSp>
          <p:nvGrpSpPr>
            <p:cNvPr id="1036" name="Group 44"/>
            <p:cNvGrpSpPr>
              <a:grpSpLocks/>
            </p:cNvGrpSpPr>
            <p:nvPr/>
          </p:nvGrpSpPr>
          <p:grpSpPr bwMode="auto">
            <a:xfrm>
              <a:off x="0" y="0"/>
              <a:ext cx="9144000" cy="6858000"/>
              <a:chOff x="0" y="0"/>
              <a:chExt cx="9144000" cy="6858000"/>
            </a:xfrm>
          </p:grpSpPr>
          <p:grpSp>
            <p:nvGrpSpPr>
              <p:cNvPr id="1059" name="Group 4"/>
              <p:cNvGrpSpPr>
                <a:grpSpLocks/>
              </p:cNvGrpSpPr>
              <p:nvPr/>
            </p:nvGrpSpPr>
            <p:grpSpPr bwMode="auto">
              <a:xfrm>
                <a:off x="0" y="0"/>
                <a:ext cx="2514600" cy="6858000"/>
                <a:chOff x="0" y="0"/>
                <a:chExt cx="2514600" cy="6858000"/>
              </a:xfrm>
            </p:grpSpPr>
            <p:sp>
              <p:nvSpPr>
                <p:cNvPr id="113" name="Rectangle 112"/>
                <p:cNvSpPr/>
                <p:nvPr/>
              </p:nvSpPr>
              <p:spPr>
                <a:xfrm>
                  <a:off x="914499"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14" name="Rectangle 2"/>
                <p:cNvSpPr/>
                <p:nvPr/>
              </p:nvSpPr>
              <p:spPr>
                <a:xfrm>
                  <a:off x="159"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15" name="Rectangle 3"/>
                <p:cNvSpPr/>
                <p:nvPr/>
              </p:nvSpPr>
              <p:spPr>
                <a:xfrm>
                  <a:off x="228744"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1060" name="Group 5"/>
              <p:cNvGrpSpPr>
                <a:grpSpLocks/>
              </p:cNvGrpSpPr>
              <p:nvPr/>
            </p:nvGrpSpPr>
            <p:grpSpPr bwMode="auto">
              <a:xfrm>
                <a:off x="422910" y="0"/>
                <a:ext cx="2514600" cy="6858000"/>
                <a:chOff x="0" y="0"/>
                <a:chExt cx="2514600" cy="6858000"/>
              </a:xfrm>
            </p:grpSpPr>
            <p:sp>
              <p:nvSpPr>
                <p:cNvPr id="110" name="Rectangle 109"/>
                <p:cNvSpPr/>
                <p:nvPr/>
              </p:nvSpPr>
              <p:spPr>
                <a:xfrm>
                  <a:off x="913836"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11" name="Rectangle 110"/>
                <p:cNvSpPr/>
                <p:nvPr/>
              </p:nvSpPr>
              <p:spPr>
                <a:xfrm>
                  <a:off x="-504"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12" name="Rectangle 111"/>
                <p:cNvSpPr/>
                <p:nvPr/>
              </p:nvSpPr>
              <p:spPr>
                <a:xfrm>
                  <a:off x="228081"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grpSp>
            <p:nvGrpSpPr>
              <p:cNvPr id="1061" name="Group 9"/>
              <p:cNvGrpSpPr>
                <a:grpSpLocks/>
              </p:cNvGrpSpPr>
              <p:nvPr/>
            </p:nvGrpSpPr>
            <p:grpSpPr bwMode="auto">
              <a:xfrm rot="10800000">
                <a:off x="6629400" y="0"/>
                <a:ext cx="2514600" cy="6858000"/>
                <a:chOff x="0" y="0"/>
                <a:chExt cx="2514600" cy="6858000"/>
              </a:xfrm>
            </p:grpSpPr>
            <p:sp>
              <p:nvSpPr>
                <p:cNvPr id="107" name="Rectangle 106"/>
                <p:cNvSpPr/>
                <p:nvPr/>
              </p:nvSpPr>
              <p:spPr>
                <a:xfrm>
                  <a:off x="914785" y="0"/>
                  <a:ext cx="160009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8" name="Rectangle 107"/>
                <p:cNvSpPr/>
                <p:nvPr/>
              </p:nvSpPr>
              <p:spPr>
                <a:xfrm>
                  <a:off x="445"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9" name="Rectangle 108"/>
                <p:cNvSpPr/>
                <p:nvPr/>
              </p:nvSpPr>
              <p:spPr>
                <a:xfrm>
                  <a:off x="229030"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104" name="Rectangle 103"/>
              <p:cNvSpPr/>
              <p:nvPr/>
            </p:nvSpPr>
            <p:spPr>
              <a:xfrm>
                <a:off x="3809907" y="0"/>
                <a:ext cx="2819214"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5" name="Rectangle 104"/>
              <p:cNvSpPr/>
              <p:nvPr/>
            </p:nvSpPr>
            <p:spPr>
              <a:xfrm>
                <a:off x="2895568" y="0"/>
                <a:ext cx="45717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6" name="Rectangle 105"/>
              <p:cNvSpPr/>
              <p:nvPr/>
            </p:nvSpPr>
            <p:spPr>
              <a:xfrm>
                <a:off x="3124153" y="0"/>
                <a:ext cx="76195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44" name="Freeform 43"/>
            <p:cNvSpPr/>
            <p:nvPr/>
          </p:nvSpPr>
          <p:spPr>
            <a:xfrm>
              <a:off x="-12540" y="5035550"/>
              <a:ext cx="9144983" cy="1174750"/>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45" name="Freeform 44"/>
            <p:cNvSpPr/>
            <p:nvPr/>
          </p:nvSpPr>
          <p:spPr>
            <a:xfrm>
              <a:off x="-12540" y="3467100"/>
              <a:ext cx="9144983" cy="890588"/>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46" name="Freeform 45"/>
            <p:cNvSpPr/>
            <p:nvPr/>
          </p:nvSpPr>
          <p:spPr>
            <a:xfrm>
              <a:off x="-23653" y="5640388"/>
              <a:ext cx="3004940" cy="1211262"/>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47" name="Freeform 46"/>
            <p:cNvSpPr/>
            <p:nvPr/>
          </p:nvSpPr>
          <p:spPr>
            <a:xfrm>
              <a:off x="-12540" y="5284788"/>
              <a:ext cx="9144983" cy="1477962"/>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49" name="Freeform 48"/>
            <p:cNvSpPr/>
            <p:nvPr/>
          </p:nvSpPr>
          <p:spPr>
            <a:xfrm>
              <a:off x="2136793" y="5132388"/>
              <a:ext cx="6982951" cy="171926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sz="1800"/>
            </a:p>
          </p:txBody>
        </p:sp>
        <p:sp>
          <p:nvSpPr>
            <p:cNvPr id="50" name="Hexagon 49"/>
            <p:cNvSpPr/>
            <p:nvPr/>
          </p:nvSpPr>
          <p:spPr>
            <a:xfrm rot="1800000">
              <a:off x="2995573" y="2859088"/>
              <a:ext cx="1601682"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1" name="Hexagon 50"/>
            <p:cNvSpPr/>
            <p:nvPr/>
          </p:nvSpPr>
          <p:spPr>
            <a:xfrm rot="1800000">
              <a:off x="3719425"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2" name="Hexagon 51"/>
            <p:cNvSpPr/>
            <p:nvPr/>
          </p:nvSpPr>
          <p:spPr>
            <a:xfrm rot="1800000">
              <a:off x="3728949" y="15922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3" name="Hexagon 52"/>
            <p:cNvSpPr/>
            <p:nvPr/>
          </p:nvSpPr>
          <p:spPr>
            <a:xfrm rot="1800000">
              <a:off x="2976524" y="325438"/>
              <a:ext cx="1601682" cy="1389062"/>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4" name="Hexagon 53"/>
            <p:cNvSpPr/>
            <p:nvPr/>
          </p:nvSpPr>
          <p:spPr>
            <a:xfrm rot="1800000">
              <a:off x="4462326" y="5383213"/>
              <a:ext cx="1601682" cy="1389062"/>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5" name="Freeform 54"/>
            <p:cNvSpPr/>
            <p:nvPr/>
          </p:nvSpPr>
          <p:spPr>
            <a:xfrm rot="1800000">
              <a:off x="-382404" y="4202113"/>
              <a:ext cx="1261980"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6" name="Hexagon 55"/>
            <p:cNvSpPr/>
            <p:nvPr/>
          </p:nvSpPr>
          <p:spPr>
            <a:xfrm rot="1800000">
              <a:off x="23969" y="540226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7" name="Hexagon 56"/>
            <p:cNvSpPr/>
            <p:nvPr/>
          </p:nvSpPr>
          <p:spPr>
            <a:xfrm rot="1800000">
              <a:off x="52542" y="2849563"/>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8" name="Hexagon 57"/>
            <p:cNvSpPr/>
            <p:nvPr/>
          </p:nvSpPr>
          <p:spPr>
            <a:xfrm rot="1800000">
              <a:off x="776394" y="4125913"/>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59" name="Hexagon 58"/>
            <p:cNvSpPr/>
            <p:nvPr/>
          </p:nvSpPr>
          <p:spPr>
            <a:xfrm rot="1800000">
              <a:off x="1509771" y="54117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60" name="Hexagon 59"/>
            <p:cNvSpPr/>
            <p:nvPr/>
          </p:nvSpPr>
          <p:spPr>
            <a:xfrm rot="1800000">
              <a:off x="1528820" y="2859088"/>
              <a:ext cx="1601682"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5" name="Hexagon 94"/>
            <p:cNvSpPr/>
            <p:nvPr/>
          </p:nvSpPr>
          <p:spPr>
            <a:xfrm rot="1800000">
              <a:off x="795443" y="1563688"/>
              <a:ext cx="1601682"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6" name="Hexagon 95"/>
            <p:cNvSpPr/>
            <p:nvPr/>
          </p:nvSpPr>
          <p:spPr>
            <a:xfrm rot="1800000">
              <a:off x="6806909" y="4144963"/>
              <a:ext cx="1600094" cy="1389062"/>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7" name="Hexagon 96"/>
            <p:cNvSpPr/>
            <p:nvPr/>
          </p:nvSpPr>
          <p:spPr>
            <a:xfrm rot="1800000">
              <a:off x="7549810" y="5421313"/>
              <a:ext cx="1600094" cy="1389062"/>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8" name="Hexagon 97"/>
            <p:cNvSpPr/>
            <p:nvPr/>
          </p:nvSpPr>
          <p:spPr>
            <a:xfrm rot="1800000">
              <a:off x="7549810" y="2868613"/>
              <a:ext cx="1600094" cy="1389062"/>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99" name="Freeform 98"/>
            <p:cNvSpPr/>
            <p:nvPr/>
          </p:nvSpPr>
          <p:spPr>
            <a:xfrm rot="1800000">
              <a:off x="8306997" y="4056063"/>
              <a:ext cx="1242931" cy="1387475"/>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0" name="Freeform 99"/>
            <p:cNvSpPr/>
            <p:nvPr/>
          </p:nvSpPr>
          <p:spPr>
            <a:xfrm rot="1800000">
              <a:off x="8306997" y="1511300"/>
              <a:ext cx="1241343" cy="1389063"/>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grpSp>
      <p:sp>
        <p:nvSpPr>
          <p:cNvPr id="66" name="Rectangle 65"/>
          <p:cNvSpPr/>
          <p:nvPr/>
        </p:nvSpPr>
        <p:spPr>
          <a:xfrm>
            <a:off x="609600" y="333375"/>
            <a:ext cx="10972800" cy="6186488"/>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solidFill>
                <a:schemeClr val="accent6">
                  <a:lumMod val="50000"/>
                </a:schemeClr>
              </a:solidFill>
            </a:endParaRPr>
          </a:p>
        </p:txBody>
      </p:sp>
      <p:sp>
        <p:nvSpPr>
          <p:cNvPr id="70" name="Rectangle 69"/>
          <p:cNvSpPr/>
          <p:nvPr/>
        </p:nvSpPr>
        <p:spPr>
          <a:xfrm>
            <a:off x="6081185" y="-22225"/>
            <a:ext cx="4906433" cy="700088"/>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71" name="Rectangle 70"/>
          <p:cNvSpPr/>
          <p:nvPr/>
        </p:nvSpPr>
        <p:spPr>
          <a:xfrm>
            <a:off x="6199717" y="-22225"/>
            <a:ext cx="4673600" cy="6238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1030" name="Title Placeholder 1"/>
          <p:cNvSpPr>
            <a:spLocks noGrp="1"/>
          </p:cNvSpPr>
          <p:nvPr>
            <p:ph type="title"/>
          </p:nvPr>
        </p:nvSpPr>
        <p:spPr bwMode="auto">
          <a:xfrm>
            <a:off x="1390652" y="1027113"/>
            <a:ext cx="9366249"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31" name="Text Placeholder 2"/>
          <p:cNvSpPr>
            <a:spLocks noGrp="1"/>
          </p:cNvSpPr>
          <p:nvPr>
            <p:ph type="body" idx="1"/>
          </p:nvPr>
        </p:nvSpPr>
        <p:spPr bwMode="auto">
          <a:xfrm>
            <a:off x="1390652" y="2324100"/>
            <a:ext cx="9036049" cy="350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996767" y="223839"/>
            <a:ext cx="2844800" cy="365125"/>
          </a:xfrm>
          <a:prstGeom prst="rect">
            <a:avLst/>
          </a:prstGeom>
        </p:spPr>
        <p:txBody>
          <a:bodyPr vert="horz" lIns="91440" tIns="45720" rIns="91440" bIns="45720" rtlCol="0" anchor="ctr"/>
          <a:lstStyle>
            <a:lvl1pPr algn="r">
              <a:defRPr sz="1200" smtClean="0">
                <a:solidFill>
                  <a:srgbClr val="FEFEFE"/>
                </a:solidFill>
                <a:latin typeface="Arial" charset="0"/>
                <a:cs typeface="Arial" charset="0"/>
              </a:defRPr>
            </a:lvl1pPr>
          </a:lstStyle>
          <a:p>
            <a:fld id="{33E8226A-2B89-4F3E-AC23-EB1C632E4A3A}" type="datetimeFigureOut">
              <a:rPr lang="en-US" smtClean="0"/>
              <a:pPr/>
              <a:t>4/8/2020</a:t>
            </a:fld>
            <a:endParaRPr lang="en-US"/>
          </a:p>
        </p:txBody>
      </p:sp>
      <p:sp>
        <p:nvSpPr>
          <p:cNvPr id="5" name="Footer Placeholder 4"/>
          <p:cNvSpPr>
            <a:spLocks noGrp="1"/>
          </p:cNvSpPr>
          <p:nvPr>
            <p:ph type="ftr" sz="quarter" idx="3"/>
          </p:nvPr>
        </p:nvSpPr>
        <p:spPr>
          <a:xfrm>
            <a:off x="6189134" y="5851526"/>
            <a:ext cx="4669367" cy="365125"/>
          </a:xfrm>
          <a:prstGeom prst="rect">
            <a:avLst/>
          </a:prstGeom>
        </p:spPr>
        <p:txBody>
          <a:bodyPr vert="horz" lIns="91440" tIns="45720" rIns="91440" bIns="45720" rtlCol="0" anchor="ctr"/>
          <a:lstStyle>
            <a:lvl1pPr algn="r">
              <a:defRPr sz="1200">
                <a:solidFill>
                  <a:schemeClr val="accent1"/>
                </a:solidFill>
                <a:latin typeface="Arial" charset="0"/>
                <a:cs typeface="Arial" charset="0"/>
              </a:defRPr>
            </a:lvl1pPr>
          </a:lstStyle>
          <a:p>
            <a:endParaRPr lang="en-US" dirty="0"/>
          </a:p>
        </p:txBody>
      </p:sp>
      <p:sp>
        <p:nvSpPr>
          <p:cNvPr id="6" name="Slide Number Placeholder 5"/>
          <p:cNvSpPr>
            <a:spLocks noGrp="1"/>
          </p:cNvSpPr>
          <p:nvPr>
            <p:ph type="sldNum" sz="quarter" idx="4"/>
          </p:nvPr>
        </p:nvSpPr>
        <p:spPr>
          <a:xfrm>
            <a:off x="6199717" y="223839"/>
            <a:ext cx="1775883" cy="365125"/>
          </a:xfrm>
          <a:prstGeom prst="rect">
            <a:avLst/>
          </a:prstGeom>
        </p:spPr>
        <p:txBody>
          <a:bodyPr vert="horz" lIns="91440" tIns="45720" rIns="91440" bIns="45720" rtlCol="0" anchor="ctr"/>
          <a:lstStyle>
            <a:lvl1pPr algn="l">
              <a:defRPr sz="1200" smtClean="0">
                <a:solidFill>
                  <a:srgbClr val="FEFEFE"/>
                </a:solidFill>
                <a:latin typeface="Arial" charset="0"/>
                <a:cs typeface="Arial" charset="0"/>
              </a:defRPr>
            </a:lvl1pPr>
          </a:lstStyle>
          <a:p>
            <a:pPr>
              <a:defRPr/>
            </a:pPr>
            <a:fld id="{450C0BBA-624C-4EC6-916D-513C3A9B3CDB}" type="slidenum">
              <a:rPr lang="en-US"/>
              <a:pPr>
                <a:defRPr/>
              </a:pPr>
              <a:t>‹#›</a:t>
            </a:fld>
            <a:endParaRPr lang="en-US"/>
          </a:p>
        </p:txBody>
      </p:sp>
      <p:pic>
        <p:nvPicPr>
          <p:cNvPr id="1035" name="Picture 60"/>
          <p:cNvPicPr>
            <a:picLocks noChangeAspect="1" noChangeArrowheads="1"/>
          </p:cNvPicPr>
          <p:nvPr/>
        </p:nvPicPr>
        <p:blipFill>
          <a:blip r:embed="rId18" cstate="print">
            <a:extLst>
              <a:ext uri="{28A0092B-C50C-407E-A947-70E740481C1C}">
                <a14:useLocalDpi xmlns:a14="http://schemas.microsoft.com/office/drawing/2010/main" val="0"/>
              </a:ext>
            </a:extLst>
          </a:blip>
          <a:srcRect b="33780"/>
          <a:stretch>
            <a:fillRect/>
          </a:stretch>
        </p:blipFill>
        <p:spPr bwMode="auto">
          <a:xfrm>
            <a:off x="711200" y="6096000"/>
            <a:ext cx="1511909" cy="3601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60"/>
          <p:cNvPicPr>
            <a:picLocks noChangeAspect="1"/>
          </p:cNvPicPr>
          <p:nvPr userDrawn="1"/>
        </p:nvPicPr>
        <p:blipFill>
          <a:blip r:embed="rId19" cstate="print">
            <a:extLst>
              <a:ext uri="{28A0092B-C50C-407E-A947-70E740481C1C}">
                <a14:useLocalDpi xmlns:a14="http://schemas.microsoft.com/office/drawing/2010/main" val="0"/>
              </a:ext>
            </a:extLst>
          </a:blip>
          <a:stretch>
            <a:fillRect/>
          </a:stretch>
        </p:blipFill>
        <p:spPr>
          <a:xfrm>
            <a:off x="10769600" y="5943313"/>
            <a:ext cx="707701" cy="533974"/>
          </a:xfrm>
          <a:prstGeom prst="rect">
            <a:avLst/>
          </a:prstGeom>
        </p:spPr>
      </p:pic>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714" r:id="rId12"/>
    <p:sldLayoutId id="2147483775" r:id="rId13"/>
    <p:sldLayoutId id="2147483776" r:id="rId14"/>
    <p:sldLayoutId id="2147483778" r:id="rId15"/>
    <p:sldLayoutId id="2147483779" r:id="rId16"/>
  </p:sldLayoutIdLst>
  <p:txStyles>
    <p:titleStyle>
      <a:lvl1pPr algn="l" rtl="0" eaLnBrk="1" fontAlgn="base" hangingPunct="1">
        <a:spcBef>
          <a:spcPct val="0"/>
        </a:spcBef>
        <a:spcAft>
          <a:spcPct val="0"/>
        </a:spcAft>
        <a:defRPr sz="2800" b="1" kern="1200">
          <a:solidFill>
            <a:srgbClr val="28374A"/>
          </a:solidFill>
          <a:latin typeface="+mj-lt"/>
          <a:ea typeface="+mj-ea"/>
          <a:cs typeface="+mj-cs"/>
        </a:defRPr>
      </a:lvl1pPr>
      <a:lvl2pPr algn="l" rtl="0" eaLnBrk="1" fontAlgn="base" hangingPunct="1">
        <a:spcBef>
          <a:spcPct val="0"/>
        </a:spcBef>
        <a:spcAft>
          <a:spcPct val="0"/>
        </a:spcAft>
        <a:defRPr sz="4000">
          <a:solidFill>
            <a:srgbClr val="28374A"/>
          </a:solidFill>
          <a:latin typeface="Century Gothic" pitchFamily="34" charset="0"/>
        </a:defRPr>
      </a:lvl2pPr>
      <a:lvl3pPr algn="l" rtl="0" eaLnBrk="1" fontAlgn="base" hangingPunct="1">
        <a:spcBef>
          <a:spcPct val="0"/>
        </a:spcBef>
        <a:spcAft>
          <a:spcPct val="0"/>
        </a:spcAft>
        <a:defRPr sz="4000">
          <a:solidFill>
            <a:srgbClr val="28374A"/>
          </a:solidFill>
          <a:latin typeface="Century Gothic" pitchFamily="34" charset="0"/>
        </a:defRPr>
      </a:lvl3pPr>
      <a:lvl4pPr algn="l" rtl="0" eaLnBrk="1" fontAlgn="base" hangingPunct="1">
        <a:spcBef>
          <a:spcPct val="0"/>
        </a:spcBef>
        <a:spcAft>
          <a:spcPct val="0"/>
        </a:spcAft>
        <a:defRPr sz="4000">
          <a:solidFill>
            <a:srgbClr val="28374A"/>
          </a:solidFill>
          <a:latin typeface="Century Gothic" pitchFamily="34" charset="0"/>
        </a:defRPr>
      </a:lvl4pPr>
      <a:lvl5pPr algn="l" rtl="0" eaLnBrk="1" fontAlgn="base" hangingPunct="1">
        <a:spcBef>
          <a:spcPct val="0"/>
        </a:spcBef>
        <a:spcAft>
          <a:spcPct val="0"/>
        </a:spcAft>
        <a:defRPr sz="4000">
          <a:solidFill>
            <a:srgbClr val="28374A"/>
          </a:solidFill>
          <a:latin typeface="Century Gothic" pitchFamily="34"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3050" algn="l" rtl="0" eaLnBrk="1" fontAlgn="base" hangingPunct="1">
        <a:spcBef>
          <a:spcPct val="20000"/>
        </a:spcBef>
        <a:spcAft>
          <a:spcPct val="0"/>
        </a:spcAft>
        <a:buClr>
          <a:schemeClr val="accent1"/>
        </a:buClr>
        <a:buSzPct val="76000"/>
        <a:buFont typeface="Wingdings 2" pitchFamily="18" charset="2"/>
        <a:buChar char=""/>
        <a:defRPr sz="2400" kern="1200">
          <a:solidFill>
            <a:srgbClr val="28374A"/>
          </a:solidFill>
          <a:latin typeface="+mn-lt"/>
          <a:ea typeface="+mn-ea"/>
          <a:cs typeface="+mn-cs"/>
        </a:defRPr>
      </a:lvl1pPr>
      <a:lvl2pPr marL="639763" indent="-273050" algn="l" rtl="0" eaLnBrk="1" fontAlgn="base" hangingPunct="1">
        <a:spcBef>
          <a:spcPct val="20000"/>
        </a:spcBef>
        <a:spcAft>
          <a:spcPct val="0"/>
        </a:spcAft>
        <a:buClr>
          <a:schemeClr val="accent1"/>
        </a:buClr>
        <a:buSzPct val="76000"/>
        <a:buFont typeface="Wingdings 2" pitchFamily="18" charset="2"/>
        <a:buChar char=""/>
        <a:defRPr sz="2200" kern="1200">
          <a:solidFill>
            <a:srgbClr val="28374A"/>
          </a:solidFill>
          <a:latin typeface="+mn-lt"/>
          <a:ea typeface="+mn-ea"/>
          <a:cs typeface="+mn-cs"/>
        </a:defRPr>
      </a:lvl2pPr>
      <a:lvl3pPr marL="914400" indent="-228600" algn="l" rtl="0" eaLnBrk="1" fontAlgn="base" hangingPunct="1">
        <a:spcBef>
          <a:spcPct val="20000"/>
        </a:spcBef>
        <a:spcAft>
          <a:spcPct val="0"/>
        </a:spcAft>
        <a:buClr>
          <a:schemeClr val="accent1"/>
        </a:buClr>
        <a:buSzPct val="76000"/>
        <a:buFont typeface="Wingdings 2" pitchFamily="18" charset="2"/>
        <a:buChar char=""/>
        <a:defRPr sz="2000" kern="1200">
          <a:solidFill>
            <a:srgbClr val="28374A"/>
          </a:solidFill>
          <a:latin typeface="+mn-lt"/>
          <a:ea typeface="+mn-ea"/>
          <a:cs typeface="+mn-cs"/>
        </a:defRPr>
      </a:lvl3pPr>
      <a:lvl4pPr marL="1123950" indent="-228600" algn="l" rtl="0" eaLnBrk="1" fontAlgn="base" hangingPunct="1">
        <a:spcBef>
          <a:spcPct val="20000"/>
        </a:spcBef>
        <a:spcAft>
          <a:spcPct val="0"/>
        </a:spcAft>
        <a:buClr>
          <a:schemeClr val="accent1"/>
        </a:buClr>
        <a:buSzPct val="76000"/>
        <a:buFont typeface="Wingdings 2" pitchFamily="18" charset="2"/>
        <a:buChar char=""/>
        <a:defRPr kern="1200">
          <a:solidFill>
            <a:srgbClr val="28374A"/>
          </a:solidFill>
          <a:latin typeface="+mn-lt"/>
          <a:ea typeface="+mn-ea"/>
          <a:cs typeface="+mn-cs"/>
        </a:defRPr>
      </a:lvl4pPr>
      <a:lvl5pPr marL="1325563" indent="-228600" algn="l" rtl="0" eaLnBrk="1" fontAlgn="base" hangingPunct="1">
        <a:spcBef>
          <a:spcPct val="20000"/>
        </a:spcBef>
        <a:spcAft>
          <a:spcPct val="0"/>
        </a:spcAft>
        <a:buClr>
          <a:schemeClr val="accent1"/>
        </a:buClr>
        <a:buSzPct val="76000"/>
        <a:buFont typeface="Wingdings 2" pitchFamily="18" charset="2"/>
        <a:buChar char=""/>
        <a:defRPr sz="1600" kern="1200">
          <a:solidFill>
            <a:srgbClr val="28374A"/>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smtClean="0">
                <a:solidFill>
                  <a:schemeClr val="tx1">
                    <a:tint val="75000"/>
                  </a:schemeClr>
                </a:solidFill>
                <a:latin typeface="Arial" charset="0"/>
                <a:cs typeface="Arial" charset="0"/>
              </a:defRPr>
            </a:lvl1pPr>
          </a:lstStyle>
          <a:p>
            <a:pPr>
              <a:defRPr/>
            </a:pPr>
            <a:fld id="{7294DBFE-2338-4985-8DF2-F5FF84F5D10B}" type="datetimeFigureOut">
              <a:rPr lang="en-US"/>
              <a:pPr>
                <a:defRPr/>
              </a:pPr>
              <a:t>4/8/2020</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Arial" charset="0"/>
              </a:defRPr>
            </a:lvl1pPr>
          </a:lstStyle>
          <a:p>
            <a:pPr>
              <a:defRPr/>
            </a:pPr>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smtClean="0">
                <a:solidFill>
                  <a:schemeClr val="tx1">
                    <a:tint val="75000"/>
                  </a:schemeClr>
                </a:solidFill>
                <a:latin typeface="Arial" charset="0"/>
                <a:cs typeface="Arial" charset="0"/>
              </a:defRPr>
            </a:lvl1pPr>
          </a:lstStyle>
          <a:p>
            <a:pPr>
              <a:defRPr/>
            </a:pPr>
            <a:fld id="{6340C84B-9749-49B3-8C4B-3A5B0C320B4B}" type="slidenum">
              <a:rPr lang="en-US"/>
              <a:pPr>
                <a:defRPr/>
              </a:pPr>
              <a:t>‹#›</a:t>
            </a:fld>
            <a:endParaRPr lang="en-US"/>
          </a:p>
        </p:txBody>
      </p:sp>
      <p:pic>
        <p:nvPicPr>
          <p:cNvPr id="2055" name="Picture 6"/>
          <p:cNvPicPr>
            <a:picLocks noChangeAspect="1" noChangeArrowheads="1"/>
          </p:cNvPicPr>
          <p:nvPr/>
        </p:nvPicPr>
        <p:blipFill>
          <a:blip r:embed="rId13" cstate="print">
            <a:extLst>
              <a:ext uri="{28A0092B-C50C-407E-A947-70E740481C1C}">
                <a14:useLocalDpi xmlns:a14="http://schemas.microsoft.com/office/drawing/2010/main" val="0"/>
              </a:ext>
            </a:extLst>
          </a:blip>
          <a:srcRect b="33780"/>
          <a:stretch>
            <a:fillRect/>
          </a:stretch>
        </p:blipFill>
        <p:spPr bwMode="auto">
          <a:xfrm>
            <a:off x="10983385" y="6556375"/>
            <a:ext cx="1119716" cy="26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03" r:id="rId1"/>
    <p:sldLayoutId id="2147483704" r:id="rId2"/>
    <p:sldLayoutId id="2147483705" r:id="rId3"/>
    <p:sldLayoutId id="2147483706" r:id="rId4"/>
    <p:sldLayoutId id="2147483707" r:id="rId5"/>
    <p:sldLayoutId id="2147483708" r:id="rId6"/>
    <p:sldLayoutId id="2147483709" r:id="rId7"/>
    <p:sldLayoutId id="2147483710" r:id="rId8"/>
    <p:sldLayoutId id="2147483711" r:id="rId9"/>
    <p:sldLayoutId id="2147483712" r:id="rId10"/>
    <p:sldLayoutId id="2147483713"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33E8226A-2B89-4F3E-AC23-EB1C632E4A3A}" type="datetimeFigureOut">
              <a:rPr lang="en-US" smtClean="0"/>
              <a:pPr/>
              <a:t>4/8/2020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450C0BBA-624C-4EC6-916D-513C3A9B3CDB}" type="slidenum">
              <a:rPr lang="en-US" smtClean="0"/>
              <a:pPr>
                <a:defRPr/>
              </a:pPr>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8D1F6BF2-69EF-4141-9705-91D7EDE54730}"/>
              </a:ext>
            </a:extLst>
          </p:cNvPr>
          <p:cNvPicPr>
            <a:picLocks noChangeAspect="1"/>
          </p:cNvPicPr>
          <p:nvPr userDrawn="1"/>
        </p:nvPicPr>
        <p:blipFill>
          <a:blip r:embed="rId17" cstate="print">
            <a:extLst>
              <a:ext uri="{28A0092B-C50C-407E-A947-70E740481C1C}">
                <a14:useLocalDpi xmlns:a14="http://schemas.microsoft.com/office/drawing/2010/main" val="0"/>
              </a:ext>
            </a:extLst>
          </a:blip>
          <a:stretch>
            <a:fillRect/>
          </a:stretch>
        </p:blipFill>
        <p:spPr>
          <a:xfrm>
            <a:off x="10769600" y="5943313"/>
            <a:ext cx="707701" cy="533974"/>
          </a:xfrm>
          <a:prstGeom prst="rect">
            <a:avLst/>
          </a:prstGeom>
        </p:spPr>
      </p:pic>
    </p:spTree>
    <p:extLst>
      <p:ext uri="{BB962C8B-B14F-4D97-AF65-F5344CB8AC3E}">
        <p14:creationId xmlns:p14="http://schemas.microsoft.com/office/powerpoint/2010/main" val="2581545478"/>
      </p:ext>
    </p:extLst>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 id="2147483792" r:id="rId12"/>
    <p:sldLayoutId id="2147483793" r:id="rId13"/>
    <p:sldLayoutId id="2147483794" r:id="rId14"/>
    <p:sldLayoutId id="2147483795" r:id="rId15"/>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pPr>
              <a:defRPr/>
            </a:pPr>
            <a:fld id="{AC927DE6-5FE0-4ED5-87F3-F28E7EE318C2}" type="datetime1">
              <a:rPr lang="en-US" altLang="en-US" smtClean="0"/>
              <a:t>4/8/2020</a:t>
            </a:fld>
            <a:endParaRPr lang="en-US"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pPr>
              <a:defRPr/>
            </a:pPr>
            <a:fld id="{C4CAC204-FCA2-44A0-B700-5B8A491F240E}" type="slidenum">
              <a:rPr lang="en-US" altLang="en-US" smtClean="0"/>
              <a:pPr>
                <a:defRPr/>
              </a:pPr>
              <a:t>‹#›</a:t>
            </a:fld>
            <a:endParaRPr lang="en-US"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3426759"/>
      </p:ext>
    </p:extLst>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 id="2147483821" r:id="rId12"/>
    <p:sldLayoutId id="2147483822" r:id="rId13"/>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gif"/><Relationship Id="rId1" Type="http://schemas.openxmlformats.org/officeDocument/2006/relationships/slideLayout" Target="../slideLayouts/slideLayout34.xml"/><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9.xml"/></Relationships>
</file>

<file path=ppt/slides/_rels/slide11.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5.xml"/><Relationship Id="rId1" Type="http://schemas.openxmlformats.org/officeDocument/2006/relationships/slideLayout" Target="../slideLayouts/slideLayout34.xml"/><Relationship Id="rId5" Type="http://schemas.openxmlformats.org/officeDocument/2006/relationships/image" Target="../media/image7.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49.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49.xml"/><Relationship Id="rId5" Type="http://schemas.openxmlformats.org/officeDocument/2006/relationships/image" Target="../media/image23.pn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9.xml"/><Relationship Id="rId5" Type="http://schemas.openxmlformats.org/officeDocument/2006/relationships/image" Target="../media/image24.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49.xml"/><Relationship Id="rId5" Type="http://schemas.openxmlformats.org/officeDocument/2006/relationships/image" Target="../media/image8.pn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49.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6.png"/><Relationship Id="rId7" Type="http://schemas.openxmlformats.org/officeDocument/2006/relationships/image" Target="../media/image11.jpeg"/><Relationship Id="rId2" Type="http://schemas.openxmlformats.org/officeDocument/2006/relationships/notesSlide" Target="../notesSlides/notesSlide3.xml"/><Relationship Id="rId1" Type="http://schemas.openxmlformats.org/officeDocument/2006/relationships/slideLayout" Target="../slideLayouts/slideLayout49.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49.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9.xml"/><Relationship Id="rId5" Type="http://schemas.openxmlformats.org/officeDocument/2006/relationships/image" Target="../media/image14.pn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5.jpeg"/><Relationship Id="rId1" Type="http://schemas.openxmlformats.org/officeDocument/2006/relationships/slideLayout" Target="../slideLayouts/slideLayout49.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34.xml"/><Relationship Id="rId5" Type="http://schemas.openxmlformats.org/officeDocument/2006/relationships/image" Target="../media/image7.png"/><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49.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www.nano-link.org/wp-content/uploads/2017/01/Crystals.gif">
            <a:extLst>
              <a:ext uri="{FF2B5EF4-FFF2-40B4-BE49-F238E27FC236}">
                <a16:creationId xmlns:a16="http://schemas.microsoft.com/office/drawing/2014/main" id="{CB776156-2603-4417-8349-CC188BF79826}"/>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4553" r="3964" b="7000"/>
          <a:stretch/>
        </p:blipFill>
        <p:spPr bwMode="auto">
          <a:xfrm rot="4628018">
            <a:off x="7167129" y="1645281"/>
            <a:ext cx="4349777" cy="2549492"/>
          </a:xfrm>
          <a:prstGeom prst="rect">
            <a:avLst/>
          </a:prstGeom>
          <a:ln w="228600" cap="sq" cmpd="thickThin">
            <a:solidFill>
              <a:srgbClr val="000000"/>
            </a:solidFill>
            <a:prstDash val="solid"/>
            <a:miter lim="800000"/>
          </a:ln>
          <a:effectLst>
            <a:innerShdw blurRad="76200">
              <a:srgbClr val="000000"/>
            </a:innerShdw>
          </a:effectLst>
          <a:extLst/>
        </p:spPr>
      </p:pic>
      <p:pic>
        <p:nvPicPr>
          <p:cNvPr id="6" name="Picture 5">
            <a:extLst>
              <a:ext uri="{FF2B5EF4-FFF2-40B4-BE49-F238E27FC236}">
                <a16:creationId xmlns:a16="http://schemas.microsoft.com/office/drawing/2014/main" id="{741F59D9-7D49-4CB8-B6B4-69A4D369877E}"/>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7" name="Picture 6">
            <a:extLst>
              <a:ext uri="{FF2B5EF4-FFF2-40B4-BE49-F238E27FC236}">
                <a16:creationId xmlns:a16="http://schemas.microsoft.com/office/drawing/2014/main" id="{E8C9D79B-2033-4404-9306-DCF466488606}"/>
              </a:ext>
            </a:extLst>
          </p:cNvPr>
          <p:cNvPicPr>
            <a:picLocks noChangeAspect="1"/>
          </p:cNvPicPr>
          <p:nvPr/>
        </p:nvPicPr>
        <p:blipFill>
          <a:blip r:embed="rId4"/>
          <a:stretch>
            <a:fillRect/>
          </a:stretch>
        </p:blipFill>
        <p:spPr>
          <a:xfrm>
            <a:off x="124691" y="5687372"/>
            <a:ext cx="1849075" cy="597196"/>
          </a:xfrm>
          <a:prstGeom prst="rect">
            <a:avLst/>
          </a:prstGeom>
        </p:spPr>
      </p:pic>
      <p:sp>
        <p:nvSpPr>
          <p:cNvPr id="8" name="Shape 80">
            <a:extLst>
              <a:ext uri="{FF2B5EF4-FFF2-40B4-BE49-F238E27FC236}">
                <a16:creationId xmlns:a16="http://schemas.microsoft.com/office/drawing/2014/main" id="{D971A54E-D6C0-49A1-9FDD-F9E024D67C5C}"/>
              </a:ext>
            </a:extLst>
          </p:cNvPr>
          <p:cNvSpPr txBox="1">
            <a:spLocks/>
          </p:cNvSpPr>
          <p:nvPr/>
        </p:nvSpPr>
        <p:spPr>
          <a:xfrm>
            <a:off x="124690" y="290364"/>
            <a:ext cx="6809509" cy="5033804"/>
          </a:xfrm>
          <a:prstGeom prst="rect">
            <a:avLst/>
          </a:prstGeom>
          <a:noFill/>
          <a:ln>
            <a:noFill/>
          </a:ln>
        </p:spPr>
        <p:txBody>
          <a:bodyPr vert="horz" lIns="91425" tIns="45700" rIns="91425" bIns="45700" rtlCol="0" anchor="ctr" anchorCtr="0">
            <a:noAutofit/>
            <a:scene3d>
              <a:camera prst="orthographicFront"/>
              <a:lightRig rig="threePt" dir="t"/>
            </a:scene3d>
            <a:sp3d extrusionH="57150">
              <a:bevelT h="25400" prst="softRound"/>
            </a:sp3d>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lnSpc>
                <a:spcPct val="100000"/>
              </a:lnSpc>
              <a:spcBef>
                <a:spcPts val="0"/>
              </a:spcBef>
              <a:buClr>
                <a:schemeClr val="dk1"/>
              </a:buClr>
              <a:buSzPct val="25000"/>
            </a:pPr>
            <a:r>
              <a:rPr lang="es-PR" sz="8000" b="1" dirty="0">
                <a:ln w="22225">
                  <a:solidFill>
                    <a:schemeClr val="tx1"/>
                  </a:solidFill>
                  <a:prstDash val="solid"/>
                </a:ln>
                <a:solidFill>
                  <a:schemeClr val="accent1">
                    <a:lumMod val="75000"/>
                  </a:schemeClr>
                </a:solidFill>
                <a:effectLst>
                  <a:outerShdw blurRad="38100" dist="38100" dir="2700000" algn="tl">
                    <a:srgbClr val="000000">
                      <a:alpha val="43137"/>
                    </a:srgbClr>
                  </a:outerShdw>
                </a:effectLst>
                <a:latin typeface="Arial Black" panose="020B0A04020102020204" pitchFamily="34" charset="0"/>
                <a:ea typeface="Calibri"/>
                <a:cs typeface="Calibri"/>
                <a:sym typeface="Calibri"/>
              </a:rPr>
              <a:t>Celda unitaria y estructuras de cristal</a:t>
            </a:r>
          </a:p>
        </p:txBody>
      </p:sp>
      <p:sp>
        <p:nvSpPr>
          <p:cNvPr id="9" name="Rectangle 1">
            <a:extLst>
              <a:ext uri="{FF2B5EF4-FFF2-40B4-BE49-F238E27FC236}">
                <a16:creationId xmlns:a16="http://schemas.microsoft.com/office/drawing/2014/main" id="{7C9E36B5-1871-46FC-A2C0-4F2A2A73A170}"/>
              </a:ext>
            </a:extLst>
          </p:cNvPr>
          <p:cNvSpPr>
            <a:spLocks noChangeArrowheads="1"/>
          </p:cNvSpPr>
          <p:nvPr/>
        </p:nvSpPr>
        <p:spPr bwMode="auto">
          <a:xfrm>
            <a:off x="3714135" y="5739825"/>
            <a:ext cx="47637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scene3d>
              <a:camera prst="orthographicFront"/>
              <a:lightRig rig="threePt" dir="t"/>
            </a:scene3d>
            <a:sp3d extrusionH="57150">
              <a:bevelT w="50800" h="38100" prst="riblet"/>
            </a:sp3d>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algn="ctr" defTabSz="914400" eaLnBrk="0" fontAlgn="base" hangingPunct="0">
              <a:spcBef>
                <a:spcPct val="0"/>
              </a:spcBef>
              <a:spcAft>
                <a:spcPct val="0"/>
              </a:spcAft>
            </a:pPr>
            <a:r>
              <a:rPr lang="en-US" altLang="en-US" sz="3200" b="1" dirty="0">
                <a:solidFill>
                  <a:srgbClr val="C00000"/>
                </a:solidFill>
                <a:effectLst>
                  <a:outerShdw blurRad="38100" dist="38100" dir="2700000" algn="tl">
                    <a:srgbClr val="000000">
                      <a:alpha val="43137"/>
                    </a:srgbClr>
                  </a:outerShdw>
                </a:effectLst>
                <a:cs typeface="Arial" panose="020B0604020202020204" pitchFamily="34" charset="0"/>
              </a:rPr>
              <a:t>www.nano-link.org</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7" name="Straight Connector 11"/>
          <p:cNvSpPr>
            <a:spLocks noChangeShapeType="1"/>
          </p:cNvSpPr>
          <p:nvPr/>
        </p:nvSpPr>
        <p:spPr bwMode="auto">
          <a:xfrm>
            <a:off x="3733800" y="5178424"/>
            <a:ext cx="1371600" cy="0"/>
          </a:xfrm>
          <a:prstGeom prst="line">
            <a:avLst/>
          </a:prstGeom>
          <a:noFill/>
          <a:ln w="38100">
            <a:solidFill>
              <a:srgbClr val="000000"/>
            </a:solidFill>
            <a:bevel/>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313348" name="Straight Connector 12"/>
          <p:cNvSpPr>
            <a:spLocks noChangeShapeType="1"/>
          </p:cNvSpPr>
          <p:nvPr/>
        </p:nvSpPr>
        <p:spPr bwMode="auto">
          <a:xfrm>
            <a:off x="6934200" y="5172074"/>
            <a:ext cx="1371600" cy="0"/>
          </a:xfrm>
          <a:prstGeom prst="line">
            <a:avLst/>
          </a:prstGeom>
          <a:noFill/>
          <a:ln w="38100">
            <a:solidFill>
              <a:srgbClr val="000000"/>
            </a:solidFill>
            <a:bevel/>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313349" name="Straight Connector 13"/>
          <p:cNvSpPr>
            <a:spLocks noChangeShapeType="1"/>
          </p:cNvSpPr>
          <p:nvPr/>
        </p:nvSpPr>
        <p:spPr bwMode="auto">
          <a:xfrm>
            <a:off x="5334000" y="5635624"/>
            <a:ext cx="1371600" cy="0"/>
          </a:xfrm>
          <a:prstGeom prst="line">
            <a:avLst/>
          </a:prstGeom>
          <a:noFill/>
          <a:ln w="38100">
            <a:solidFill>
              <a:srgbClr val="000000"/>
            </a:solidFill>
            <a:bevel/>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313350" name="Straight Connector 15"/>
          <p:cNvSpPr>
            <a:spLocks noChangeShapeType="1"/>
          </p:cNvSpPr>
          <p:nvPr/>
        </p:nvSpPr>
        <p:spPr bwMode="auto">
          <a:xfrm>
            <a:off x="5105400" y="5172074"/>
            <a:ext cx="228600" cy="463550"/>
          </a:xfrm>
          <a:prstGeom prst="line">
            <a:avLst/>
          </a:prstGeom>
          <a:ln>
            <a:headEnd/>
            <a:tailEnd/>
          </a:ln>
          <a:extLst>
            <a:ext uri="{909E8E84-426E-40DD-AFC4-6F175D3DCCD1}">
              <a14:hiddenFill xmlns:a14="http://schemas.microsoft.com/office/drawing/2010/main">
                <a:noFill/>
              </a14:hiddenFill>
            </a:ext>
          </a:extLst>
        </p:spPr>
        <p:style>
          <a:lnRef idx="3">
            <a:schemeClr val="accent3"/>
          </a:lnRef>
          <a:fillRef idx="0">
            <a:schemeClr val="accent3"/>
          </a:fillRef>
          <a:effectRef idx="2">
            <a:schemeClr val="accent3"/>
          </a:effectRef>
          <a:fontRef idx="minor">
            <a:schemeClr val="tx1"/>
          </a:fontRef>
        </p:style>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313351" name="Straight Connector 17"/>
          <p:cNvSpPr>
            <a:spLocks noChangeShapeType="1"/>
          </p:cNvSpPr>
          <p:nvPr/>
        </p:nvSpPr>
        <p:spPr bwMode="auto">
          <a:xfrm flipH="1">
            <a:off x="6705600" y="5172074"/>
            <a:ext cx="228600" cy="463550"/>
          </a:xfrm>
          <a:prstGeom prst="line">
            <a:avLst/>
          </a:prstGeom>
          <a:noFill/>
          <a:ln w="38100">
            <a:solidFill>
              <a:schemeClr val="accent1"/>
            </a:solidFill>
            <a:bevel/>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313352" name="Straight Connector 19"/>
          <p:cNvSpPr>
            <a:spLocks noChangeShapeType="1"/>
          </p:cNvSpPr>
          <p:nvPr/>
        </p:nvSpPr>
        <p:spPr bwMode="auto">
          <a:xfrm>
            <a:off x="3429000" y="5354638"/>
            <a:ext cx="1371600" cy="1587"/>
          </a:xfrm>
          <a:prstGeom prst="line">
            <a:avLst/>
          </a:prstGeom>
          <a:noFill/>
          <a:ln w="38100">
            <a:solidFill>
              <a:srgbClr val="C2AD8D"/>
            </a:solidFill>
            <a:bevel/>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313353" name="Straight Connector 20"/>
          <p:cNvSpPr>
            <a:spLocks noChangeShapeType="1"/>
          </p:cNvSpPr>
          <p:nvPr/>
        </p:nvSpPr>
        <p:spPr bwMode="auto">
          <a:xfrm flipV="1">
            <a:off x="5124450" y="5781675"/>
            <a:ext cx="1885950" cy="9525"/>
          </a:xfrm>
          <a:prstGeom prst="line">
            <a:avLst/>
          </a:prstGeom>
          <a:noFill/>
          <a:ln w="38100">
            <a:solidFill>
              <a:srgbClr val="C2AD8D"/>
            </a:solidFill>
            <a:bevel/>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313354" name="Straight Connector 21"/>
          <p:cNvSpPr>
            <a:spLocks noChangeShapeType="1"/>
          </p:cNvSpPr>
          <p:nvPr/>
        </p:nvSpPr>
        <p:spPr bwMode="auto">
          <a:xfrm>
            <a:off x="7239000" y="5318124"/>
            <a:ext cx="1371600" cy="1588"/>
          </a:xfrm>
          <a:prstGeom prst="line">
            <a:avLst/>
          </a:prstGeom>
          <a:noFill/>
          <a:ln w="38100">
            <a:solidFill>
              <a:srgbClr val="C2AD8D"/>
            </a:solidFill>
            <a:bevel/>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313355" name="Straight Connector 25"/>
          <p:cNvSpPr>
            <a:spLocks noChangeShapeType="1"/>
          </p:cNvSpPr>
          <p:nvPr/>
        </p:nvSpPr>
        <p:spPr bwMode="auto">
          <a:xfrm>
            <a:off x="4800600" y="5354638"/>
            <a:ext cx="304800" cy="433387"/>
          </a:xfrm>
          <a:prstGeom prst="line">
            <a:avLst/>
          </a:prstGeom>
          <a:noFill/>
          <a:ln w="38100">
            <a:solidFill>
              <a:schemeClr val="accent1"/>
            </a:solidFill>
            <a:bevel/>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313356" name="Straight Connector 32"/>
          <p:cNvSpPr>
            <a:spLocks noChangeShapeType="1"/>
          </p:cNvSpPr>
          <p:nvPr/>
        </p:nvSpPr>
        <p:spPr bwMode="auto">
          <a:xfrm flipV="1">
            <a:off x="7010400" y="5318124"/>
            <a:ext cx="228600" cy="463550"/>
          </a:xfrm>
          <a:prstGeom prst="line">
            <a:avLst/>
          </a:prstGeom>
          <a:noFill/>
          <a:ln w="38100">
            <a:solidFill>
              <a:schemeClr val="accent1"/>
            </a:solidFill>
            <a:bevel/>
            <a:headEnd/>
            <a:tailEnd/>
          </a:ln>
          <a:extLst>
            <a:ext uri="{909E8E84-426E-40DD-AFC4-6F175D3DCCD1}">
              <a14:hiddenFill xmlns:a14="http://schemas.microsoft.com/office/drawing/2010/main">
                <a:noFill/>
              </a14:hiddenFill>
            </a:ext>
          </a:extLst>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pic>
        <p:nvPicPr>
          <p:cNvPr id="15" name="Picture 14">
            <a:extLst>
              <a:ext uri="{FF2B5EF4-FFF2-40B4-BE49-F238E27FC236}">
                <a16:creationId xmlns:a16="http://schemas.microsoft.com/office/drawing/2014/main" id="{55BE98F7-5376-44C8-9507-C51351FE5305}"/>
              </a:ext>
            </a:extLst>
          </p:cNvPr>
          <p:cNvPicPr>
            <a:picLocks noChangeAspect="1"/>
          </p:cNvPicPr>
          <p:nvPr/>
        </p:nvPicPr>
        <p:blipFill>
          <a:blip r:embed="rId2"/>
          <a:stretch>
            <a:fillRect/>
          </a:stretch>
        </p:blipFill>
        <p:spPr>
          <a:xfrm>
            <a:off x="11454063" y="5681640"/>
            <a:ext cx="613246" cy="602927"/>
          </a:xfrm>
          <a:prstGeom prst="rect">
            <a:avLst/>
          </a:prstGeom>
        </p:spPr>
      </p:pic>
      <p:pic>
        <p:nvPicPr>
          <p:cNvPr id="16" name="Picture 15">
            <a:extLst>
              <a:ext uri="{FF2B5EF4-FFF2-40B4-BE49-F238E27FC236}">
                <a16:creationId xmlns:a16="http://schemas.microsoft.com/office/drawing/2014/main" id="{98812864-71EE-4E0A-AA05-AA5E4F5F1819}"/>
              </a:ext>
            </a:extLst>
          </p:cNvPr>
          <p:cNvPicPr>
            <a:picLocks noChangeAspect="1"/>
          </p:cNvPicPr>
          <p:nvPr/>
        </p:nvPicPr>
        <p:blipFill>
          <a:blip r:embed="rId3"/>
          <a:stretch>
            <a:fillRect/>
          </a:stretch>
        </p:blipFill>
        <p:spPr>
          <a:xfrm>
            <a:off x="124691" y="5687372"/>
            <a:ext cx="1849075" cy="597196"/>
          </a:xfrm>
          <a:prstGeom prst="rect">
            <a:avLst/>
          </a:prstGeom>
        </p:spPr>
      </p:pic>
      <p:sp>
        <p:nvSpPr>
          <p:cNvPr id="17" name="Title 1">
            <a:extLst>
              <a:ext uri="{FF2B5EF4-FFF2-40B4-BE49-F238E27FC236}">
                <a16:creationId xmlns:a16="http://schemas.microsoft.com/office/drawing/2014/main" id="{32501C6B-5CD0-4837-A5CA-8E2B100E179A}"/>
              </a:ext>
            </a:extLst>
          </p:cNvPr>
          <p:cNvSpPr txBox="1">
            <a:spLocks noChangeArrowheads="1"/>
          </p:cNvSpPr>
          <p:nvPr/>
        </p:nvSpPr>
        <p:spPr>
          <a:xfrm>
            <a:off x="0" y="-1"/>
            <a:ext cx="12192000" cy="1066799"/>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dirty="0">
                <a:ln w="13462">
                  <a:solidFill>
                    <a:prstClr val="white"/>
                  </a:solidFill>
                  <a:prstDash val="solid"/>
                </a:ln>
                <a:solidFill>
                  <a:prstClr val="black"/>
                </a:solidFill>
                <a:effectLst>
                  <a:outerShdw dist="38100" dir="2700000" algn="bl" rotWithShape="0">
                    <a:srgbClr val="0070C0"/>
                  </a:outerShdw>
                </a:effectLst>
                <a:uLnTx/>
                <a:uFillTx/>
                <a:latin typeface="Arial Black" panose="020B0A04020102020204"/>
                <a:ea typeface="SimSun" panose="02010600030101010101" pitchFamily="2" charset="-122"/>
                <a:cs typeface="+mj-cs"/>
              </a:rPr>
              <a:t>Índices de Miller</a:t>
            </a:r>
          </a:p>
        </p:txBody>
      </p:sp>
      <p:sp>
        <p:nvSpPr>
          <p:cNvPr id="3" name="Rectangle 2">
            <a:extLst>
              <a:ext uri="{FF2B5EF4-FFF2-40B4-BE49-F238E27FC236}">
                <a16:creationId xmlns:a16="http://schemas.microsoft.com/office/drawing/2014/main" id="{123C4F66-0E6F-4D2A-8A88-3608AE48F3AD}"/>
              </a:ext>
            </a:extLst>
          </p:cNvPr>
          <p:cNvSpPr/>
          <p:nvPr/>
        </p:nvSpPr>
        <p:spPr>
          <a:xfrm>
            <a:off x="124691" y="1219200"/>
            <a:ext cx="11942618" cy="3539430"/>
          </a:xfrm>
          <a:prstGeom prst="rect">
            <a:avLst/>
          </a:prstGeom>
        </p:spPr>
        <p:txBody>
          <a:bodyPr wrap="square">
            <a:spAutoFit/>
          </a:bodyPr>
          <a:lstStyle/>
          <a:p>
            <a:pPr marL="457200" marR="0" lvl="0" indent="-4572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32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Las reacciones químicas dependen del área superficial – la cual a nivel de celda unitaria es la densidad atómica. </a:t>
            </a:r>
          </a:p>
          <a:p>
            <a:pPr marR="0" lvl="0" algn="just" defTabSz="914400" rtl="0" eaLnBrk="1" fontAlgn="auto" latinLnBrk="0" hangingPunct="1">
              <a:lnSpc>
                <a:spcPct val="100000"/>
              </a:lnSpc>
              <a:spcBef>
                <a:spcPts val="0"/>
              </a:spcBef>
              <a:spcAft>
                <a:spcPts val="0"/>
              </a:spcAft>
              <a:buClr>
                <a:srgbClr val="0070C0"/>
              </a:buClr>
              <a:buSzTx/>
              <a:tabLst/>
              <a:defRPr/>
            </a:pPr>
            <a:endParaRPr kumimoji="0" lang="es-PR" altLang="zh-CN" sz="16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endParaRPr>
          </a:p>
          <a:p>
            <a:pPr marL="457200" marR="0" lvl="0" indent="-4572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32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Diferentes planos de celdas unitarias tienen diferentes densidades atómicas.</a:t>
            </a:r>
          </a:p>
          <a:p>
            <a:pPr marR="0" lvl="0" algn="just" defTabSz="914400" rtl="0" eaLnBrk="1" fontAlgn="auto" latinLnBrk="0" hangingPunct="1">
              <a:lnSpc>
                <a:spcPct val="100000"/>
              </a:lnSpc>
              <a:spcBef>
                <a:spcPts val="0"/>
              </a:spcBef>
              <a:spcAft>
                <a:spcPts val="0"/>
              </a:spcAft>
              <a:buClr>
                <a:srgbClr val="0070C0"/>
              </a:buClr>
              <a:buSzTx/>
              <a:tabLst/>
              <a:defRPr/>
            </a:pPr>
            <a:endParaRPr kumimoji="0" lang="es-PR" altLang="zh-CN" sz="16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endParaRPr>
          </a:p>
          <a:p>
            <a:pPr marL="457200" marR="0" lvl="0" indent="-4572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32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Esto </a:t>
            </a:r>
            <a:r>
              <a:rPr lang="es-PR" altLang="zh-CN" sz="3200" b="1" dirty="0">
                <a:solidFill>
                  <a:prstClr val="black"/>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tiene como resultado diferentes tasas de grabado interacciones químicas). </a:t>
            </a:r>
            <a:endParaRPr kumimoji="0" lang="es-PR" altLang="zh-CN" sz="32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endParaRPr>
          </a:p>
        </p:txBody>
      </p:sp>
    </p:spTree>
    <p:extLst>
      <p:ext uri="{BB962C8B-B14F-4D97-AF65-F5344CB8AC3E}">
        <p14:creationId xmlns:p14="http://schemas.microsoft.com/office/powerpoint/2010/main" val="4194027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9" name="Picture 3"/>
          <p:cNvPicPr>
            <a:picLocks noGrp="1" noChangeAspect="1" noChangeArrowheads="1"/>
          </p:cNvPicPr>
          <p:nvPr>
            <p:ph idx="4294967295"/>
          </p:nvPr>
        </p:nvPicPr>
        <p:blipFill>
          <a:blip r:embed="rId3" cstate="print"/>
          <a:srcRect/>
          <a:stretch>
            <a:fillRect/>
          </a:stretch>
        </p:blipFill>
        <p:spPr>
          <a:xfrm>
            <a:off x="7474201" y="1471911"/>
            <a:ext cx="3979862" cy="391417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5" name="Picture 4">
            <a:extLst>
              <a:ext uri="{FF2B5EF4-FFF2-40B4-BE49-F238E27FC236}">
                <a16:creationId xmlns:a16="http://schemas.microsoft.com/office/drawing/2014/main" id="{23F07F18-AA8E-4913-B4B1-8A2B10654412}"/>
              </a:ext>
            </a:extLst>
          </p:cNvPr>
          <p:cNvPicPr>
            <a:picLocks noChangeAspect="1"/>
          </p:cNvPicPr>
          <p:nvPr/>
        </p:nvPicPr>
        <p:blipFill>
          <a:blip r:embed="rId4"/>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E4041F56-CC22-4197-8AF7-B8798B70327C}"/>
              </a:ext>
            </a:extLst>
          </p:cNvPr>
          <p:cNvPicPr>
            <a:picLocks noChangeAspect="1"/>
          </p:cNvPicPr>
          <p:nvPr/>
        </p:nvPicPr>
        <p:blipFill>
          <a:blip r:embed="rId5"/>
          <a:stretch>
            <a:fillRect/>
          </a:stretch>
        </p:blipFill>
        <p:spPr>
          <a:xfrm>
            <a:off x="124691" y="5687372"/>
            <a:ext cx="1849075" cy="597196"/>
          </a:xfrm>
          <a:prstGeom prst="rect">
            <a:avLst/>
          </a:prstGeom>
        </p:spPr>
      </p:pic>
      <p:sp>
        <p:nvSpPr>
          <p:cNvPr id="7" name="Rectangle 6">
            <a:extLst>
              <a:ext uri="{FF2B5EF4-FFF2-40B4-BE49-F238E27FC236}">
                <a16:creationId xmlns:a16="http://schemas.microsoft.com/office/drawing/2014/main" id="{39455DBE-5AA2-4D24-B217-BA6334754162}"/>
              </a:ext>
            </a:extLst>
          </p:cNvPr>
          <p:cNvSpPr/>
          <p:nvPr/>
        </p:nvSpPr>
        <p:spPr>
          <a:xfrm>
            <a:off x="86591" y="1295400"/>
            <a:ext cx="6542809" cy="4339650"/>
          </a:xfrm>
          <a:prstGeom prst="rect">
            <a:avLst/>
          </a:prstGeom>
        </p:spPr>
        <p:txBody>
          <a:bodyPr wrap="square">
            <a:spAutoFit/>
          </a:bodyPr>
          <a:lstStyle/>
          <a:p>
            <a:pPr marL="457200" marR="0" lvl="0" indent="-4572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28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El cristal de diamante es una red de átomos de carbono unida covalentemente. </a:t>
            </a:r>
          </a:p>
          <a:p>
            <a:pPr marR="0" lvl="0" algn="just" defTabSz="914400" rtl="0" eaLnBrk="1" fontAlgn="auto" latinLnBrk="0" hangingPunct="1">
              <a:lnSpc>
                <a:spcPct val="100000"/>
              </a:lnSpc>
              <a:spcBef>
                <a:spcPts val="0"/>
              </a:spcBef>
              <a:spcAft>
                <a:spcPts val="0"/>
              </a:spcAft>
              <a:buClr>
                <a:srgbClr val="0070C0"/>
              </a:buClr>
              <a:buSzTx/>
              <a:tabLst/>
              <a:defRPr/>
            </a:pPr>
            <a:endParaRPr kumimoji="0" lang="es-PR" altLang="zh-CN" sz="12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endParaRPr>
          </a:p>
          <a:p>
            <a:pPr marL="457200" lvl="0" indent="-457200" algn="just">
              <a:buClr>
                <a:srgbClr val="0070C0"/>
              </a:buClr>
              <a:buFont typeface="Wingdings" panose="05000000000000000000" pitchFamily="2" charset="2"/>
              <a:buChar char="§"/>
            </a:pPr>
            <a:r>
              <a:rPr kumimoji="0" lang="es-PR" altLang="zh-CN" sz="28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Cada átomo de carbono está enlazado covalentemente a cuatro átomos más de carbono. </a:t>
            </a:r>
          </a:p>
          <a:p>
            <a:pPr lvl="0" algn="just">
              <a:buClr>
                <a:srgbClr val="0070C0"/>
              </a:buClr>
            </a:pPr>
            <a:endParaRPr lang="es-PR" altLang="zh-CN" sz="1200" b="1" dirty="0">
              <a:solidFill>
                <a:prstClr val="black"/>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endParaRPr>
          </a:p>
          <a:p>
            <a:pPr marL="457200" lvl="0" indent="-457200" algn="just">
              <a:buClr>
                <a:srgbClr val="0070C0"/>
              </a:buClr>
              <a:buFont typeface="Wingdings" panose="05000000000000000000" pitchFamily="2" charset="2"/>
              <a:buChar char="§"/>
            </a:pPr>
            <a:r>
              <a:rPr kumimoji="0" lang="es-PR" altLang="zh-CN" sz="28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Estos forman un </a:t>
            </a:r>
            <a:r>
              <a:rPr lang="es-PR" altLang="zh-CN" sz="2800" b="1" dirty="0">
                <a:solidFill>
                  <a:prstClr val="black"/>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patrón regular tridimensional que forma el cristal de diamante.</a:t>
            </a:r>
            <a:endParaRPr kumimoji="0" lang="es-PR" altLang="zh-CN" sz="28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endParaRPr>
          </a:p>
        </p:txBody>
      </p:sp>
      <p:sp>
        <p:nvSpPr>
          <p:cNvPr id="8" name="Title 1">
            <a:extLst>
              <a:ext uri="{FF2B5EF4-FFF2-40B4-BE49-F238E27FC236}">
                <a16:creationId xmlns:a16="http://schemas.microsoft.com/office/drawing/2014/main" id="{77748515-37E6-4A98-BFFD-E9EE806D4EFD}"/>
              </a:ext>
            </a:extLst>
          </p:cNvPr>
          <p:cNvSpPr txBox="1">
            <a:spLocks noChangeArrowheads="1"/>
          </p:cNvSpPr>
          <p:nvPr/>
        </p:nvSpPr>
        <p:spPr>
          <a:xfrm>
            <a:off x="0" y="0"/>
            <a:ext cx="12192000" cy="1176359"/>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dirty="0">
                <a:ln w="13462">
                  <a:solidFill>
                    <a:prstClr val="white"/>
                  </a:solidFill>
                  <a:prstDash val="solid"/>
                </a:ln>
                <a:solidFill>
                  <a:prstClr val="black"/>
                </a:solidFill>
                <a:effectLst>
                  <a:outerShdw dist="38100" dir="2700000" algn="bl" rotWithShape="0">
                    <a:srgbClr val="0070C0"/>
                  </a:outerShdw>
                </a:effectLst>
                <a:uLnTx/>
                <a:uFillTx/>
                <a:latin typeface="Arial Black" panose="020B0A04020102020204"/>
                <a:ea typeface="SimSun" panose="02010600030101010101" pitchFamily="2" charset="-122"/>
                <a:cs typeface="+mj-cs"/>
              </a:rPr>
              <a:t>Cristal de Diamante</a:t>
            </a:r>
          </a:p>
        </p:txBody>
      </p:sp>
    </p:spTree>
    <p:extLst>
      <p:ext uri="{BB962C8B-B14F-4D97-AF65-F5344CB8AC3E}">
        <p14:creationId xmlns:p14="http://schemas.microsoft.com/office/powerpoint/2010/main" val="649427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DFF2E8DE-69B3-450D-B9C2-5C638450897D}"/>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5" name="Picture 4">
            <a:extLst>
              <a:ext uri="{FF2B5EF4-FFF2-40B4-BE49-F238E27FC236}">
                <a16:creationId xmlns:a16="http://schemas.microsoft.com/office/drawing/2014/main" id="{98865B4C-C526-420C-9B95-1956E7529EC3}"/>
              </a:ext>
            </a:extLst>
          </p:cNvPr>
          <p:cNvPicPr>
            <a:picLocks noChangeAspect="1"/>
          </p:cNvPicPr>
          <p:nvPr/>
        </p:nvPicPr>
        <p:blipFill>
          <a:blip r:embed="rId4"/>
          <a:stretch>
            <a:fillRect/>
          </a:stretch>
        </p:blipFill>
        <p:spPr>
          <a:xfrm>
            <a:off x="124691" y="5687372"/>
            <a:ext cx="1849075" cy="597196"/>
          </a:xfrm>
          <a:prstGeom prst="rect">
            <a:avLst/>
          </a:prstGeom>
        </p:spPr>
      </p:pic>
      <p:pic>
        <p:nvPicPr>
          <p:cNvPr id="6" name="Picture 2" descr="http://chemed.chem.purdue.edu/genchem/topicreview/bp/ch13/graphics/13_19.gif">
            <a:extLst>
              <a:ext uri="{FF2B5EF4-FFF2-40B4-BE49-F238E27FC236}">
                <a16:creationId xmlns:a16="http://schemas.microsoft.com/office/drawing/2014/main" id="{EC5DEA6F-C366-43CD-83D9-16F0F5271C04}"/>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47957" b="8017"/>
          <a:stretch/>
        </p:blipFill>
        <p:spPr bwMode="auto">
          <a:xfrm>
            <a:off x="1901077" y="3273825"/>
            <a:ext cx="8506459" cy="2504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2" name="Picture 1">
            <a:extLst>
              <a:ext uri="{FF2B5EF4-FFF2-40B4-BE49-F238E27FC236}">
                <a16:creationId xmlns:a16="http://schemas.microsoft.com/office/drawing/2014/main" id="{4EB26F7F-95A5-40BA-A37F-AA6AA319D9DB}"/>
              </a:ext>
            </a:extLst>
          </p:cNvPr>
          <p:cNvPicPr>
            <a:picLocks noChangeAspect="1"/>
          </p:cNvPicPr>
          <p:nvPr/>
        </p:nvPicPr>
        <p:blipFill>
          <a:blip r:embed="rId6"/>
          <a:stretch>
            <a:fillRect/>
          </a:stretch>
        </p:blipFill>
        <p:spPr>
          <a:xfrm>
            <a:off x="358140" y="67879"/>
            <a:ext cx="8164366" cy="2601527"/>
          </a:xfrm>
          <a:prstGeom prst="rect">
            <a:avLst/>
          </a:prstGeom>
        </p:spPr>
      </p:pic>
      <p:sp>
        <p:nvSpPr>
          <p:cNvPr id="7" name="Rectangle 6">
            <a:extLst>
              <a:ext uri="{FF2B5EF4-FFF2-40B4-BE49-F238E27FC236}">
                <a16:creationId xmlns:a16="http://schemas.microsoft.com/office/drawing/2014/main" id="{55D7E8A8-0730-49AA-8E28-BCCD682D1CEF}"/>
              </a:ext>
            </a:extLst>
          </p:cNvPr>
          <p:cNvSpPr/>
          <p:nvPr/>
        </p:nvSpPr>
        <p:spPr>
          <a:xfrm>
            <a:off x="1085860" y="2637322"/>
            <a:ext cx="1073371"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cs typeface="Arial" panose="020B0604020202020204" pitchFamily="34" charset="0"/>
                <a:sym typeface="Century Gothic" panose="020B0502020202020204" pitchFamily="34" charset="0"/>
              </a:rPr>
              <a:t>CsCl</a:t>
            </a:r>
            <a:endPar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endParaRPr>
          </a:p>
        </p:txBody>
      </p:sp>
      <p:sp>
        <p:nvSpPr>
          <p:cNvPr id="9" name="Rectangle 8">
            <a:extLst>
              <a:ext uri="{FF2B5EF4-FFF2-40B4-BE49-F238E27FC236}">
                <a16:creationId xmlns:a16="http://schemas.microsoft.com/office/drawing/2014/main" id="{681B4BDE-7CC8-49CB-84C7-DFF41EF8D3EC}"/>
              </a:ext>
            </a:extLst>
          </p:cNvPr>
          <p:cNvSpPr/>
          <p:nvPr/>
        </p:nvSpPr>
        <p:spPr>
          <a:xfrm>
            <a:off x="3734235" y="2637322"/>
            <a:ext cx="1073371"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cs typeface="Arial" panose="020B0604020202020204" pitchFamily="34" charset="0"/>
                <a:sym typeface="Century Gothic" panose="020B0502020202020204" pitchFamily="34" charset="0"/>
              </a:rPr>
              <a:t>NaCl</a:t>
            </a:r>
            <a:endPar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endParaRPr>
          </a:p>
        </p:txBody>
      </p:sp>
      <p:sp>
        <p:nvSpPr>
          <p:cNvPr id="10" name="Rectangle 9">
            <a:extLst>
              <a:ext uri="{FF2B5EF4-FFF2-40B4-BE49-F238E27FC236}">
                <a16:creationId xmlns:a16="http://schemas.microsoft.com/office/drawing/2014/main" id="{73E9D496-AC06-4F70-B757-1F84A5C990A4}"/>
              </a:ext>
            </a:extLst>
          </p:cNvPr>
          <p:cNvSpPr/>
          <p:nvPr/>
        </p:nvSpPr>
        <p:spPr>
          <a:xfrm>
            <a:off x="5687688" y="2645344"/>
            <a:ext cx="4409822"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2000" b="1" i="0" u="none" strike="noStrike" kern="1200" cap="none" spc="0" normalizeH="0" baseline="0" dirty="0">
                <a:ln>
                  <a:solidFill>
                    <a:prstClr val="black"/>
                  </a:solidFill>
                </a:ln>
                <a:solidFill>
                  <a:prstClr val="black"/>
                </a:solidFill>
                <a:effectLst>
                  <a:outerShdw blurRad="38100" dist="38100" dir="2700000" algn="tl">
                    <a:srgbClr val="000000">
                      <a:alpha val="43137"/>
                    </a:srgbClr>
                  </a:outerShdw>
                </a:effectLst>
                <a:uLnTx/>
                <a:uFillTx/>
                <a:ea typeface="+mn-ea"/>
                <a:cs typeface="Arial" panose="020B0604020202020204" pitchFamily="34" charset="0"/>
                <a:sym typeface="Century Gothic" panose="020B0502020202020204" pitchFamily="34" charset="0"/>
              </a:rPr>
              <a:t>Mezcla de Zinc (</a:t>
            </a:r>
            <a:r>
              <a:rPr kumimoji="0" lang="es-PR" sz="2000" b="1" i="0" u="none" strike="noStrike" kern="1200" cap="none" spc="0" normalizeH="0" baseline="0" dirty="0" err="1">
                <a:ln>
                  <a:solidFill>
                    <a:prstClr val="black"/>
                  </a:solidFill>
                </a:ln>
                <a:solidFill>
                  <a:prstClr val="black"/>
                </a:solidFill>
                <a:effectLst>
                  <a:outerShdw blurRad="38100" dist="38100" dir="2700000" algn="tl">
                    <a:srgbClr val="000000">
                      <a:alpha val="43137"/>
                    </a:srgbClr>
                  </a:outerShdw>
                </a:effectLst>
                <a:uLnTx/>
                <a:uFillTx/>
                <a:ea typeface="+mn-ea"/>
                <a:cs typeface="Arial" panose="020B0604020202020204" pitchFamily="34" charset="0"/>
                <a:sym typeface="Century Gothic" panose="020B0502020202020204" pitchFamily="34" charset="0"/>
              </a:rPr>
              <a:t>ZnS</a:t>
            </a:r>
            <a:r>
              <a:rPr kumimoji="0" lang="es-PR" sz="2000" b="1" i="0" u="none" strike="noStrike" kern="1200" cap="none" spc="0" normalizeH="0" baseline="0" dirty="0">
                <a:ln>
                  <a:solidFill>
                    <a:prstClr val="black"/>
                  </a:solidFill>
                </a:ln>
                <a:solidFill>
                  <a:prstClr val="black"/>
                </a:solidFill>
                <a:effectLst>
                  <a:outerShdw blurRad="38100" dist="38100" dir="2700000" algn="tl">
                    <a:srgbClr val="000000">
                      <a:alpha val="43137"/>
                    </a:srgbClr>
                  </a:outerShdw>
                </a:effectLst>
                <a:uLnTx/>
                <a:uFillTx/>
                <a:ea typeface="+mn-ea"/>
                <a:cs typeface="Arial" panose="020B0604020202020204" pitchFamily="34" charset="0"/>
                <a:sym typeface="Century Gothic" panose="020B0502020202020204" pitchFamily="34" charset="0"/>
              </a:rPr>
              <a:t> cúbico)</a:t>
            </a:r>
            <a:endParaRPr kumimoji="0" lang="es-PR" sz="2000" b="1" i="0" u="none" strike="noStrike" kern="1200" cap="none" spc="0" normalizeH="0" baseline="0" dirty="0">
              <a:ln>
                <a:solidFill>
                  <a:prstClr val="black"/>
                </a:solidFill>
              </a:ln>
              <a:solidFill>
                <a:prstClr val="black"/>
              </a:solidFill>
              <a:effectLst>
                <a:outerShdw blurRad="38100" dist="38100" dir="2700000" algn="tl">
                  <a:srgbClr val="000000">
                    <a:alpha val="43137"/>
                  </a:srgbClr>
                </a:outerShdw>
              </a:effectLst>
              <a:uLnTx/>
              <a:uFillTx/>
              <a:ea typeface="+mn-ea"/>
            </a:endParaRPr>
          </a:p>
        </p:txBody>
      </p:sp>
      <p:sp>
        <p:nvSpPr>
          <p:cNvPr id="11" name="Rectangle 10">
            <a:extLst>
              <a:ext uri="{FF2B5EF4-FFF2-40B4-BE49-F238E27FC236}">
                <a16:creationId xmlns:a16="http://schemas.microsoft.com/office/drawing/2014/main" id="{A7EF85D8-F154-4B33-85F8-68458A3317E6}"/>
              </a:ext>
            </a:extLst>
          </p:cNvPr>
          <p:cNvSpPr/>
          <p:nvPr/>
        </p:nvSpPr>
        <p:spPr>
          <a:xfrm>
            <a:off x="1926526" y="5854929"/>
            <a:ext cx="2482123"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cs typeface="Arial" panose="020B0604020202020204" pitchFamily="34" charset="0"/>
                <a:sym typeface="Century Gothic" panose="020B0502020202020204" pitchFamily="34" charset="0"/>
              </a:rPr>
              <a:t>Fluorita (CaF</a:t>
            </a:r>
            <a:r>
              <a:rPr kumimoji="0" lang="es-PR" sz="2000" b="1" i="0" u="none" strike="noStrike" kern="1200" cap="none" spc="0" normalizeH="0" baseline="-25000">
                <a:ln>
                  <a:solidFill>
                    <a:prstClr val="black"/>
                  </a:solidFill>
                </a:ln>
                <a:solidFill>
                  <a:prstClr val="black"/>
                </a:solidFill>
                <a:effectLst>
                  <a:outerShdw blurRad="38100" dist="38100" dir="2700000" algn="tl">
                    <a:srgbClr val="000000">
                      <a:alpha val="43137"/>
                    </a:srgbClr>
                  </a:outerShdw>
                </a:effectLst>
                <a:uLnTx/>
                <a:uFillTx/>
                <a:ea typeface="+mn-ea"/>
                <a:cs typeface="Arial" panose="020B0604020202020204" pitchFamily="34" charset="0"/>
                <a:sym typeface="Century Gothic" panose="020B0502020202020204" pitchFamily="34" charset="0"/>
              </a:rPr>
              <a:t>2</a:t>
            </a:r>
            <a:r>
              <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cs typeface="Arial" panose="020B0604020202020204" pitchFamily="34" charset="0"/>
                <a:sym typeface="Century Gothic" panose="020B0502020202020204" pitchFamily="34" charset="0"/>
              </a:rPr>
              <a:t>)</a:t>
            </a:r>
            <a:endPar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endParaRPr>
          </a:p>
        </p:txBody>
      </p:sp>
      <p:sp>
        <p:nvSpPr>
          <p:cNvPr id="12" name="Rectangle 11">
            <a:extLst>
              <a:ext uri="{FF2B5EF4-FFF2-40B4-BE49-F238E27FC236}">
                <a16:creationId xmlns:a16="http://schemas.microsoft.com/office/drawing/2014/main" id="{B7351E94-ED3D-4D95-B63B-9243FC59171E}"/>
              </a:ext>
            </a:extLst>
          </p:cNvPr>
          <p:cNvSpPr/>
          <p:nvPr/>
        </p:nvSpPr>
        <p:spPr>
          <a:xfrm>
            <a:off x="4776771" y="5848382"/>
            <a:ext cx="2039935"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cs typeface="Arial" panose="020B0604020202020204" pitchFamily="34" charset="0"/>
                <a:sym typeface="Century Gothic" panose="020B0502020202020204" pitchFamily="34" charset="0"/>
              </a:rPr>
              <a:t>Rutilo (TiO</a:t>
            </a:r>
            <a:r>
              <a:rPr kumimoji="0" lang="es-PR" sz="2000" b="1" i="0" u="none" strike="noStrike" kern="1200" cap="none" spc="0" normalizeH="0" baseline="-25000">
                <a:ln>
                  <a:solidFill>
                    <a:prstClr val="black"/>
                  </a:solidFill>
                </a:ln>
                <a:solidFill>
                  <a:prstClr val="black"/>
                </a:solidFill>
                <a:effectLst>
                  <a:outerShdw blurRad="38100" dist="38100" dir="2700000" algn="tl">
                    <a:srgbClr val="000000">
                      <a:alpha val="43137"/>
                    </a:srgbClr>
                  </a:outerShdw>
                </a:effectLst>
                <a:uLnTx/>
                <a:uFillTx/>
                <a:ea typeface="+mn-ea"/>
                <a:cs typeface="Arial" panose="020B0604020202020204" pitchFamily="34" charset="0"/>
                <a:sym typeface="Century Gothic" panose="020B0502020202020204" pitchFamily="34" charset="0"/>
              </a:rPr>
              <a:t>2</a:t>
            </a:r>
            <a:r>
              <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cs typeface="Arial" panose="020B0604020202020204" pitchFamily="34" charset="0"/>
                <a:sym typeface="Century Gothic" panose="020B0502020202020204" pitchFamily="34" charset="0"/>
              </a:rPr>
              <a:t>)</a:t>
            </a:r>
            <a:endPar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endParaRPr>
          </a:p>
        </p:txBody>
      </p:sp>
      <p:sp>
        <p:nvSpPr>
          <p:cNvPr id="13" name="Rectangle 12">
            <a:extLst>
              <a:ext uri="{FF2B5EF4-FFF2-40B4-BE49-F238E27FC236}">
                <a16:creationId xmlns:a16="http://schemas.microsoft.com/office/drawing/2014/main" id="{36067791-C51D-4CCD-8883-9B7F9B31F166}"/>
              </a:ext>
            </a:extLst>
          </p:cNvPr>
          <p:cNvSpPr/>
          <p:nvPr/>
        </p:nvSpPr>
        <p:spPr>
          <a:xfrm>
            <a:off x="7656771" y="5838842"/>
            <a:ext cx="2957227" cy="40011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cs typeface="+mn-cs"/>
              </a:rPr>
              <a:t>Perovskita (CaT</a:t>
            </a:r>
            <a:r>
              <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cs typeface="Arial" panose="020B0604020202020204" pitchFamily="34" charset="0"/>
                <a:sym typeface="Century Gothic" panose="020B0502020202020204" pitchFamily="34" charset="0"/>
              </a:rPr>
              <a:t>i</a:t>
            </a:r>
            <a:r>
              <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cs typeface="+mn-cs"/>
              </a:rPr>
              <a:t>O</a:t>
            </a:r>
            <a:r>
              <a:rPr kumimoji="0" lang="es-PR" sz="2000" b="1" i="0" u="none" strike="noStrike" kern="1200" cap="none" spc="0" normalizeH="0" baseline="-25000">
                <a:ln>
                  <a:solidFill>
                    <a:prstClr val="black"/>
                  </a:solidFill>
                </a:ln>
                <a:solidFill>
                  <a:prstClr val="black"/>
                </a:solidFill>
                <a:effectLst>
                  <a:outerShdw blurRad="38100" dist="38100" dir="2700000" algn="tl">
                    <a:srgbClr val="000000">
                      <a:alpha val="43137"/>
                    </a:srgbClr>
                  </a:outerShdw>
                </a:effectLst>
                <a:uLnTx/>
                <a:uFillTx/>
                <a:ea typeface="+mn-ea"/>
                <a:cs typeface="+mn-cs"/>
              </a:rPr>
              <a:t>3</a:t>
            </a:r>
            <a:r>
              <a:rPr kumimoji="0" lang="es-PR" sz="2000" b="1" i="0" u="none" strike="noStrike" kern="1200" cap="none" spc="0" normalizeH="0" baseline="0">
                <a:ln>
                  <a:solidFill>
                    <a:prstClr val="black"/>
                  </a:solidFill>
                </a:ln>
                <a:solidFill>
                  <a:prstClr val="black"/>
                </a:solidFill>
                <a:effectLst>
                  <a:outerShdw blurRad="38100" dist="38100" dir="2700000" algn="tl">
                    <a:srgbClr val="000000">
                      <a:alpha val="43137"/>
                    </a:srgbClr>
                  </a:outerShdw>
                </a:effectLst>
                <a:uLnTx/>
                <a:uFillTx/>
                <a:ea typeface="+mn-ea"/>
                <a:cs typeface="+mn-cs"/>
              </a:rPr>
              <a:t>)</a:t>
            </a:r>
          </a:p>
        </p:txBody>
      </p:sp>
      <p:pic>
        <p:nvPicPr>
          <p:cNvPr id="8" name="Picture 7">
            <a:extLst>
              <a:ext uri="{FF2B5EF4-FFF2-40B4-BE49-F238E27FC236}">
                <a16:creationId xmlns:a16="http://schemas.microsoft.com/office/drawing/2014/main" id="{5D8101DF-7D37-459D-871F-6F6DD2BCA36D}"/>
              </a:ext>
            </a:extLst>
          </p:cNvPr>
          <p:cNvPicPr>
            <a:picLocks noChangeAspect="1"/>
          </p:cNvPicPr>
          <p:nvPr/>
        </p:nvPicPr>
        <p:blipFill rotWithShape="1">
          <a:blip r:embed="rId7"/>
          <a:srcRect t="6906" r="89245" b="17071"/>
          <a:stretch/>
        </p:blipFill>
        <p:spPr>
          <a:xfrm>
            <a:off x="728731" y="4430681"/>
            <a:ext cx="1064283" cy="574890"/>
          </a:xfrm>
          <a:prstGeom prst="rect">
            <a:avLst/>
          </a:prstGeom>
        </p:spPr>
      </p:pic>
      <p:pic>
        <p:nvPicPr>
          <p:cNvPr id="15" name="Picture 14">
            <a:extLst>
              <a:ext uri="{FF2B5EF4-FFF2-40B4-BE49-F238E27FC236}">
                <a16:creationId xmlns:a16="http://schemas.microsoft.com/office/drawing/2014/main" id="{42D0FAE8-9B32-424E-AF16-925E9671AAFE}"/>
              </a:ext>
            </a:extLst>
          </p:cNvPr>
          <p:cNvPicPr>
            <a:picLocks noChangeAspect="1"/>
          </p:cNvPicPr>
          <p:nvPr/>
        </p:nvPicPr>
        <p:blipFill rotWithShape="1">
          <a:blip r:embed="rId7"/>
          <a:srcRect l="34731" t="4859" r="55189" b="15597"/>
          <a:stretch/>
        </p:blipFill>
        <p:spPr>
          <a:xfrm>
            <a:off x="6652201" y="5768277"/>
            <a:ext cx="997527" cy="541240"/>
          </a:xfrm>
          <a:prstGeom prst="rect">
            <a:avLst/>
          </a:prstGeom>
        </p:spPr>
      </p:pic>
      <p:pic>
        <p:nvPicPr>
          <p:cNvPr id="16" name="Picture 15">
            <a:extLst>
              <a:ext uri="{FF2B5EF4-FFF2-40B4-BE49-F238E27FC236}">
                <a16:creationId xmlns:a16="http://schemas.microsoft.com/office/drawing/2014/main" id="{84C6DA06-7246-4FC2-8F7C-9C2E276BB5F7}"/>
              </a:ext>
            </a:extLst>
          </p:cNvPr>
          <p:cNvPicPr>
            <a:picLocks noChangeAspect="1"/>
          </p:cNvPicPr>
          <p:nvPr/>
        </p:nvPicPr>
        <p:blipFill rotWithShape="1">
          <a:blip r:embed="rId7"/>
          <a:srcRect l="69199" r="22279" b="13576"/>
          <a:stretch/>
        </p:blipFill>
        <p:spPr>
          <a:xfrm>
            <a:off x="10793050" y="3382174"/>
            <a:ext cx="806782" cy="619260"/>
          </a:xfrm>
          <a:prstGeom prst="rect">
            <a:avLst/>
          </a:prstGeom>
        </p:spPr>
      </p:pic>
      <p:pic>
        <p:nvPicPr>
          <p:cNvPr id="17" name="Picture 16">
            <a:extLst>
              <a:ext uri="{FF2B5EF4-FFF2-40B4-BE49-F238E27FC236}">
                <a16:creationId xmlns:a16="http://schemas.microsoft.com/office/drawing/2014/main" id="{947D487F-2661-44C3-A6F0-14F5B57A821B}"/>
              </a:ext>
            </a:extLst>
          </p:cNvPr>
          <p:cNvPicPr>
            <a:picLocks noChangeAspect="1"/>
          </p:cNvPicPr>
          <p:nvPr/>
        </p:nvPicPr>
        <p:blipFill rotWithShape="1">
          <a:blip r:embed="rId7"/>
          <a:srcRect l="78394" t="7271" r="10502" b="6303"/>
          <a:stretch/>
        </p:blipFill>
        <p:spPr>
          <a:xfrm>
            <a:off x="10686882" y="4121051"/>
            <a:ext cx="1051202" cy="619260"/>
          </a:xfrm>
          <a:prstGeom prst="rect">
            <a:avLst/>
          </a:prstGeom>
        </p:spPr>
      </p:pic>
      <p:pic>
        <p:nvPicPr>
          <p:cNvPr id="18" name="Picture 17">
            <a:extLst>
              <a:ext uri="{FF2B5EF4-FFF2-40B4-BE49-F238E27FC236}">
                <a16:creationId xmlns:a16="http://schemas.microsoft.com/office/drawing/2014/main" id="{23EAC7D1-2C99-4AFE-B565-B2F3D3CDD62F}"/>
              </a:ext>
            </a:extLst>
          </p:cNvPr>
          <p:cNvPicPr>
            <a:picLocks noChangeAspect="1"/>
          </p:cNvPicPr>
          <p:nvPr/>
        </p:nvPicPr>
        <p:blipFill rotWithShape="1">
          <a:blip r:embed="rId7"/>
          <a:srcRect l="90172" b="15855"/>
          <a:stretch/>
        </p:blipFill>
        <p:spPr>
          <a:xfrm>
            <a:off x="10731220" y="4756787"/>
            <a:ext cx="930442" cy="602927"/>
          </a:xfrm>
          <a:prstGeom prst="rect">
            <a:avLst/>
          </a:prstGeom>
        </p:spPr>
      </p:pic>
      <p:sp>
        <p:nvSpPr>
          <p:cNvPr id="19" name="Rectangle 18">
            <a:extLst>
              <a:ext uri="{FF2B5EF4-FFF2-40B4-BE49-F238E27FC236}">
                <a16:creationId xmlns:a16="http://schemas.microsoft.com/office/drawing/2014/main" id="{3AD80F4F-AABF-4B8D-BBD7-A656EFC8A413}"/>
              </a:ext>
            </a:extLst>
          </p:cNvPr>
          <p:cNvSpPr/>
          <p:nvPr/>
        </p:nvSpPr>
        <p:spPr>
          <a:xfrm>
            <a:off x="8522506" y="573433"/>
            <a:ext cx="3659487" cy="144655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altLang="zh-CN" sz="4400" b="1" i="0" u="none" strike="noStrike" kern="1200" cap="none" spc="0" normalizeH="0" baseline="0">
                <a:ln w="13462">
                  <a:solidFill>
                    <a:prstClr val="white"/>
                  </a:solidFill>
                  <a:prstDash val="solid"/>
                </a:ln>
                <a:solidFill>
                  <a:prstClr val="black"/>
                </a:solidFill>
                <a:effectLst>
                  <a:outerShdw dist="38100" dir="2700000" algn="bl" rotWithShape="0">
                    <a:srgbClr val="17406D"/>
                  </a:outerShdw>
                </a:effectLst>
                <a:uLnTx/>
                <a:uFillTx/>
                <a:latin typeface="Arial Black" panose="020B0A04020102020204" pitchFamily="34" charset="0"/>
                <a:ea typeface="SimSun" panose="02010600030101010101" pitchFamily="2" charset="-122"/>
                <a:cs typeface="+mn-cs"/>
              </a:rPr>
              <a:t>Diferentes cristales</a:t>
            </a:r>
          </a:p>
        </p:txBody>
      </p:sp>
    </p:spTree>
    <p:extLst>
      <p:ext uri="{BB962C8B-B14F-4D97-AF65-F5344CB8AC3E}">
        <p14:creationId xmlns:p14="http://schemas.microsoft.com/office/powerpoint/2010/main" val="1233015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Picture 2"/>
          <p:cNvSpPr>
            <a:spLocks noChangeAspect="1" noChangeArrowheads="1"/>
          </p:cNvSpPr>
          <p:nvPr/>
        </p:nvSpPr>
        <p:spPr bwMode="auto">
          <a:xfrm>
            <a:off x="2767014" y="533400"/>
            <a:ext cx="6657975"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314371" name="Picture 3"/>
          <p:cNvSpPr>
            <a:spLocks noChangeAspect="1" noChangeArrowheads="1"/>
          </p:cNvSpPr>
          <p:nvPr/>
        </p:nvSpPr>
        <p:spPr bwMode="auto">
          <a:xfrm>
            <a:off x="3048000" y="3352800"/>
            <a:ext cx="60960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pic>
        <p:nvPicPr>
          <p:cNvPr id="7" name="Picture 6">
            <a:extLst>
              <a:ext uri="{FF2B5EF4-FFF2-40B4-BE49-F238E27FC236}">
                <a16:creationId xmlns:a16="http://schemas.microsoft.com/office/drawing/2014/main" id="{B95D1B4A-201F-4249-9AF7-F3EBAA70F0DC}"/>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A54BBAD1-1A81-4570-99E2-A04EA1A2B424}"/>
              </a:ext>
            </a:extLst>
          </p:cNvPr>
          <p:cNvPicPr>
            <a:picLocks noChangeAspect="1"/>
          </p:cNvPicPr>
          <p:nvPr/>
        </p:nvPicPr>
        <p:blipFill>
          <a:blip r:embed="rId4"/>
          <a:stretch>
            <a:fillRect/>
          </a:stretch>
        </p:blipFill>
        <p:spPr>
          <a:xfrm>
            <a:off x="124691" y="5687372"/>
            <a:ext cx="1849075" cy="597196"/>
          </a:xfrm>
          <a:prstGeom prst="rect">
            <a:avLst/>
          </a:prstGeom>
        </p:spPr>
      </p:pic>
      <p:sp>
        <p:nvSpPr>
          <p:cNvPr id="9" name="Rectangle 8">
            <a:extLst>
              <a:ext uri="{FF2B5EF4-FFF2-40B4-BE49-F238E27FC236}">
                <a16:creationId xmlns:a16="http://schemas.microsoft.com/office/drawing/2014/main" id="{8BA9146B-45C6-4EAD-8D66-31FB207897B9}"/>
              </a:ext>
            </a:extLst>
          </p:cNvPr>
          <p:cNvSpPr/>
          <p:nvPr/>
        </p:nvSpPr>
        <p:spPr>
          <a:xfrm>
            <a:off x="1" y="6477000"/>
            <a:ext cx="12181992" cy="3231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PR" sz="1500" b="1" dirty="0">
                <a:solidFill>
                  <a:prstClr val="white"/>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crecimiento de cristales fue realizado en el laboratorio de “DTCT”. Las imágenes fueron tomadas por estudiantes de nanociencia.</a:t>
            </a:r>
            <a:endParaRPr kumimoji="0" lang="es-PR" sz="1500" b="1" i="0" u="none" strike="noStrike" kern="1200" cap="none" spc="0" normalizeH="0" baseline="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endParaRPr>
          </a:p>
        </p:txBody>
      </p:sp>
      <p:pic>
        <p:nvPicPr>
          <p:cNvPr id="2" name="Picture 1">
            <a:extLst>
              <a:ext uri="{FF2B5EF4-FFF2-40B4-BE49-F238E27FC236}">
                <a16:creationId xmlns:a16="http://schemas.microsoft.com/office/drawing/2014/main" id="{624AC180-0430-4957-AE4D-5B4BA18151A5}"/>
              </a:ext>
            </a:extLst>
          </p:cNvPr>
          <p:cNvPicPr>
            <a:picLocks noChangeAspect="1"/>
          </p:cNvPicPr>
          <p:nvPr/>
        </p:nvPicPr>
        <p:blipFill>
          <a:blip r:embed="rId5"/>
          <a:stretch>
            <a:fillRect/>
          </a:stretch>
        </p:blipFill>
        <p:spPr>
          <a:xfrm>
            <a:off x="593559" y="1013853"/>
            <a:ext cx="11233734" cy="3189180"/>
          </a:xfrm>
          <a:prstGeom prst="rect">
            <a:avLst/>
          </a:prstGeom>
        </p:spPr>
      </p:pic>
      <p:sp>
        <p:nvSpPr>
          <p:cNvPr id="11" name="Rectangle 10">
            <a:extLst>
              <a:ext uri="{FF2B5EF4-FFF2-40B4-BE49-F238E27FC236}">
                <a16:creationId xmlns:a16="http://schemas.microsoft.com/office/drawing/2014/main" id="{CE8D5BC0-A94C-4FBD-AD51-6E15EE1CB041}"/>
              </a:ext>
            </a:extLst>
          </p:cNvPr>
          <p:cNvSpPr/>
          <p:nvPr/>
        </p:nvSpPr>
        <p:spPr>
          <a:xfrm>
            <a:off x="-420" y="14506"/>
            <a:ext cx="12182413" cy="76944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altLang="zh-CN" sz="4400" b="1" i="0" u="none" strike="noStrike" kern="1200" cap="none" spc="0" normalizeH="0" baseline="0" dirty="0">
                <a:ln w="13462">
                  <a:solidFill>
                    <a:prstClr val="white"/>
                  </a:solidFill>
                  <a:prstDash val="solid"/>
                </a:ln>
                <a:solidFill>
                  <a:prstClr val="black"/>
                </a:solidFill>
                <a:effectLst>
                  <a:outerShdw dist="38100" dir="2700000" algn="bl" rotWithShape="0">
                    <a:srgbClr val="17406D"/>
                  </a:outerShdw>
                </a:effectLst>
                <a:uLnTx/>
                <a:uFillTx/>
                <a:latin typeface="Arial Black" panose="020B0A04020102020204" pitchFamily="34" charset="0"/>
                <a:ea typeface="SimSun" panose="02010600030101010101" pitchFamily="2" charset="-122"/>
                <a:cs typeface="+mn-cs"/>
              </a:rPr>
              <a:t>Sulfato de cobre (II)</a:t>
            </a:r>
          </a:p>
        </p:txBody>
      </p:sp>
      <p:sp>
        <p:nvSpPr>
          <p:cNvPr id="12" name="Rectangle 11">
            <a:extLst>
              <a:ext uri="{FF2B5EF4-FFF2-40B4-BE49-F238E27FC236}">
                <a16:creationId xmlns:a16="http://schemas.microsoft.com/office/drawing/2014/main" id="{F796BCAC-5C8A-4BE2-A992-7ACBDB939357}"/>
              </a:ext>
            </a:extLst>
          </p:cNvPr>
          <p:cNvSpPr/>
          <p:nvPr/>
        </p:nvSpPr>
        <p:spPr>
          <a:xfrm>
            <a:off x="154388" y="961148"/>
            <a:ext cx="543739"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7406D"/>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a) </a:t>
            </a:r>
            <a:endParaRPr kumimoji="0" lang="en-US" sz="24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3" name="Rectangle 12">
            <a:extLst>
              <a:ext uri="{FF2B5EF4-FFF2-40B4-BE49-F238E27FC236}">
                <a16:creationId xmlns:a16="http://schemas.microsoft.com/office/drawing/2014/main" id="{5DEA0E55-ACBA-4456-8B44-00BDDF226F86}"/>
              </a:ext>
            </a:extLst>
          </p:cNvPr>
          <p:cNvSpPr/>
          <p:nvPr/>
        </p:nvSpPr>
        <p:spPr>
          <a:xfrm>
            <a:off x="4012515" y="958648"/>
            <a:ext cx="559769"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7406D"/>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b) </a:t>
            </a:r>
            <a:endParaRPr kumimoji="0" lang="en-US" sz="24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4" name="Rectangle 13">
            <a:extLst>
              <a:ext uri="{FF2B5EF4-FFF2-40B4-BE49-F238E27FC236}">
                <a16:creationId xmlns:a16="http://schemas.microsoft.com/office/drawing/2014/main" id="{F42B6E49-6CEA-4976-B53B-EF0C7081F633}"/>
              </a:ext>
            </a:extLst>
          </p:cNvPr>
          <p:cNvSpPr/>
          <p:nvPr/>
        </p:nvSpPr>
        <p:spPr>
          <a:xfrm>
            <a:off x="7894705" y="980651"/>
            <a:ext cx="543739"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7406D"/>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c) </a:t>
            </a:r>
            <a:endParaRPr kumimoji="0" lang="en-US" sz="24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5" name="Rectangle 14">
            <a:extLst>
              <a:ext uri="{FF2B5EF4-FFF2-40B4-BE49-F238E27FC236}">
                <a16:creationId xmlns:a16="http://schemas.microsoft.com/office/drawing/2014/main" id="{0D658512-8986-4A43-8C3D-F890A2AB86BE}"/>
              </a:ext>
            </a:extLst>
          </p:cNvPr>
          <p:cNvSpPr/>
          <p:nvPr/>
        </p:nvSpPr>
        <p:spPr>
          <a:xfrm>
            <a:off x="209752" y="4124281"/>
            <a:ext cx="1832681" cy="461665"/>
          </a:xfrm>
          <a:prstGeom prst="rect">
            <a:avLst/>
          </a:prstGeom>
        </p:spPr>
        <p:txBody>
          <a:bodyPr wrap="none">
            <a:spAutoFit/>
          </a:bodyPr>
          <a:lstStyle/>
          <a:p>
            <a:pPr marL="69850" marR="0" lvl="0" indent="0" algn="l" defTabSz="914400" rtl="0" eaLnBrk="1" fontAlgn="base" latinLnBrk="0" hangingPunct="1">
              <a:lnSpc>
                <a:spcPct val="100000"/>
              </a:lnSpc>
              <a:spcBef>
                <a:spcPct val="20000"/>
              </a:spcBef>
              <a:spcAft>
                <a:spcPct val="0"/>
              </a:spcAft>
              <a:buClr>
                <a:srgbClr val="797B7E"/>
              </a:buClr>
              <a:buSzPct val="76000"/>
              <a:buFontTx/>
              <a:buNone/>
              <a:tabLst/>
              <a:defRPr/>
            </a:pPr>
            <a:r>
              <a:rPr kumimoji="0" lang="es-PR" sz="2400" b="1" i="1" u="none" strike="noStrike" kern="1200" cap="none" spc="0" normalizeH="0" baseline="0" dirty="0">
                <a:ln>
                  <a:noFill/>
                </a:ln>
                <a:solidFill>
                  <a:srgbClr val="17406D"/>
                </a:solidFill>
                <a:effectLst>
                  <a:outerShdw blurRad="38100" dist="38100" dir="2700000" algn="tl">
                    <a:srgbClr val="000000">
                      <a:alpha val="43137"/>
                    </a:srgbClr>
                  </a:outerShdw>
                </a:effectLst>
                <a:uLnTx/>
                <a:uFillTx/>
                <a:latin typeface="Arial Black" panose="020B0A04020102020204" pitchFamily="34" charset="0"/>
                <a:ea typeface="+mn-ea"/>
                <a:cs typeface="Arial" panose="020B0604020202020204" pitchFamily="34" charset="0"/>
              </a:rPr>
              <a:t>Figura 1: </a:t>
            </a:r>
          </a:p>
        </p:txBody>
      </p:sp>
      <p:sp>
        <p:nvSpPr>
          <p:cNvPr id="3" name="Rectangle 2">
            <a:extLst>
              <a:ext uri="{FF2B5EF4-FFF2-40B4-BE49-F238E27FC236}">
                <a16:creationId xmlns:a16="http://schemas.microsoft.com/office/drawing/2014/main" id="{965062E2-07C8-4339-AA9C-00A65FA2030C}"/>
              </a:ext>
            </a:extLst>
          </p:cNvPr>
          <p:cNvSpPr/>
          <p:nvPr/>
        </p:nvSpPr>
        <p:spPr>
          <a:xfrm>
            <a:off x="2037933" y="4227172"/>
            <a:ext cx="9315867" cy="2160591"/>
          </a:xfrm>
          <a:prstGeom prst="rect">
            <a:avLst/>
          </a:prstGeom>
        </p:spPr>
        <p:txBody>
          <a:bodyPr wrap="square">
            <a:spAutoFit/>
          </a:bodyPr>
          <a:lstStyle/>
          <a:p>
            <a:pPr marL="69850" marR="0" lvl="0" indent="0" algn="just" defTabSz="914400" rtl="0" eaLnBrk="1" fontAlgn="base" latinLnBrk="0" hangingPunct="1">
              <a:lnSpc>
                <a:spcPct val="100000"/>
              </a:lnSpc>
              <a:spcBef>
                <a:spcPct val="20000"/>
              </a:spcBef>
              <a:spcAft>
                <a:spcPct val="0"/>
              </a:spcAft>
              <a:buClr>
                <a:srgbClr val="797B7E"/>
              </a:buClr>
              <a:buSzPct val="76000"/>
              <a:buFontTx/>
              <a:buNone/>
              <a:tabLst/>
              <a:defRPr/>
            </a:pPr>
            <a:r>
              <a:rPr kumimoji="0" lang="es-PR" sz="2100" b="1" i="0" u="none" strike="noStrike" kern="1200" cap="none" spc="0" normalizeH="0" baseline="0" dirty="0">
                <a:ln>
                  <a:noFill/>
                </a:ln>
                <a:solidFill>
                  <a:srgbClr val="17406D"/>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a) </a:t>
            </a:r>
            <a:r>
              <a:rPr kumimoji="0" lang="es-PR" sz="21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Uno de los cristales de Sulfato de cobre (II) más grande formado en la placa Petri. Tiene una longitud aproximada de 6mm.</a:t>
            </a:r>
          </a:p>
          <a:p>
            <a:pPr marL="69850" marR="0" lvl="0" indent="0" algn="just" defTabSz="914400" rtl="0" eaLnBrk="1" fontAlgn="base" latinLnBrk="0" hangingPunct="1">
              <a:lnSpc>
                <a:spcPct val="100000"/>
              </a:lnSpc>
              <a:spcBef>
                <a:spcPct val="20000"/>
              </a:spcBef>
              <a:spcAft>
                <a:spcPct val="0"/>
              </a:spcAft>
              <a:buClr>
                <a:srgbClr val="797B7E"/>
              </a:buClr>
              <a:buSzPct val="76000"/>
              <a:buFontTx/>
              <a:buNone/>
              <a:tabLst/>
              <a:defRPr/>
            </a:pPr>
            <a:r>
              <a:rPr kumimoji="0" lang="es-PR" sz="2100" b="1" i="0" u="none" strike="noStrike" kern="1200" cap="none" spc="0" normalizeH="0" baseline="0" dirty="0">
                <a:ln>
                  <a:noFill/>
                </a:ln>
                <a:solidFill>
                  <a:srgbClr val="17406D"/>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b) </a:t>
            </a:r>
            <a:r>
              <a:rPr kumimoji="0" lang="es-PR" sz="21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Un grupo de cristales de Sulfato de cobre (II) en una placa Petri.</a:t>
            </a:r>
          </a:p>
          <a:p>
            <a:pPr marL="69850" marR="0" lvl="0" indent="0" algn="just" defTabSz="914400" rtl="0" eaLnBrk="1" fontAlgn="base" latinLnBrk="0" hangingPunct="1">
              <a:lnSpc>
                <a:spcPct val="100000"/>
              </a:lnSpc>
              <a:spcBef>
                <a:spcPct val="20000"/>
              </a:spcBef>
              <a:spcAft>
                <a:spcPct val="0"/>
              </a:spcAft>
              <a:buClr>
                <a:srgbClr val="797B7E"/>
              </a:buClr>
              <a:buSzPct val="76000"/>
              <a:buFontTx/>
              <a:buNone/>
              <a:tabLst/>
              <a:defRPr/>
            </a:pPr>
            <a:r>
              <a:rPr kumimoji="0" lang="es-PR" sz="2100" b="1" i="0" u="none" strike="noStrike" kern="1200" cap="none" spc="0" normalizeH="0" baseline="0" dirty="0">
                <a:ln>
                  <a:noFill/>
                </a:ln>
                <a:solidFill>
                  <a:srgbClr val="17406D"/>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c) </a:t>
            </a:r>
            <a:r>
              <a:rPr kumimoji="0" lang="es-PR" sz="2100" b="1" i="0" u="none" strike="noStrike" kern="1200" cap="none" spc="0" normalizeH="0" baseline="0" dirty="0">
                <a:ln>
                  <a:noFill/>
                </a:ln>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Una regla métrica mostrando la escala utilizada bajo el microscopio estéreo. </a:t>
            </a:r>
            <a:r>
              <a:rPr kumimoji="0" lang="es-PR" sz="21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El microscopio estéreo tiene un campo visual de aproximadamente 1cm de ancho.</a:t>
            </a:r>
          </a:p>
        </p:txBody>
      </p:sp>
    </p:spTree>
    <p:extLst>
      <p:ext uri="{BB962C8B-B14F-4D97-AF65-F5344CB8AC3E}">
        <p14:creationId xmlns:p14="http://schemas.microsoft.com/office/powerpoint/2010/main" val="11612526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Picture 2"/>
          <p:cNvSpPr>
            <a:spLocks noChangeAspect="1" noChangeArrowheads="1"/>
          </p:cNvSpPr>
          <p:nvPr/>
        </p:nvSpPr>
        <p:spPr bwMode="auto">
          <a:xfrm>
            <a:off x="2767014" y="533400"/>
            <a:ext cx="6657975"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sp>
        <p:nvSpPr>
          <p:cNvPr id="314371" name="Picture 3"/>
          <p:cNvSpPr>
            <a:spLocks noChangeAspect="1" noChangeArrowheads="1"/>
          </p:cNvSpPr>
          <p:nvPr/>
        </p:nvSpPr>
        <p:spPr bwMode="auto">
          <a:xfrm>
            <a:off x="3048000" y="3352800"/>
            <a:ext cx="6096000" cy="276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SimSun" panose="02010600030101010101" pitchFamily="2" charset="-122"/>
              <a:cs typeface="+mn-cs"/>
            </a:endParaRPr>
          </a:p>
        </p:txBody>
      </p:sp>
      <p:pic>
        <p:nvPicPr>
          <p:cNvPr id="7" name="Picture 6">
            <a:extLst>
              <a:ext uri="{FF2B5EF4-FFF2-40B4-BE49-F238E27FC236}">
                <a16:creationId xmlns:a16="http://schemas.microsoft.com/office/drawing/2014/main" id="{B95D1B4A-201F-4249-9AF7-F3EBAA70F0DC}"/>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A54BBAD1-1A81-4570-99E2-A04EA1A2B424}"/>
              </a:ext>
            </a:extLst>
          </p:cNvPr>
          <p:cNvPicPr>
            <a:picLocks noChangeAspect="1"/>
          </p:cNvPicPr>
          <p:nvPr/>
        </p:nvPicPr>
        <p:blipFill>
          <a:blip r:embed="rId4"/>
          <a:stretch>
            <a:fillRect/>
          </a:stretch>
        </p:blipFill>
        <p:spPr>
          <a:xfrm>
            <a:off x="124691" y="5687372"/>
            <a:ext cx="1849075" cy="597196"/>
          </a:xfrm>
          <a:prstGeom prst="rect">
            <a:avLst/>
          </a:prstGeom>
        </p:spPr>
      </p:pic>
      <p:pic>
        <p:nvPicPr>
          <p:cNvPr id="2" name="Picture 1">
            <a:extLst>
              <a:ext uri="{FF2B5EF4-FFF2-40B4-BE49-F238E27FC236}">
                <a16:creationId xmlns:a16="http://schemas.microsoft.com/office/drawing/2014/main" id="{CDBE43B7-9495-47AD-BB32-E88FCEBC689E}"/>
              </a:ext>
            </a:extLst>
          </p:cNvPr>
          <p:cNvPicPr>
            <a:picLocks noChangeAspect="1"/>
          </p:cNvPicPr>
          <p:nvPr/>
        </p:nvPicPr>
        <p:blipFill>
          <a:blip r:embed="rId5"/>
          <a:stretch>
            <a:fillRect/>
          </a:stretch>
        </p:blipFill>
        <p:spPr>
          <a:xfrm>
            <a:off x="452437" y="1030903"/>
            <a:ext cx="11649075" cy="3000375"/>
          </a:xfrm>
          <a:prstGeom prst="rect">
            <a:avLst/>
          </a:prstGeom>
        </p:spPr>
      </p:pic>
      <p:sp>
        <p:nvSpPr>
          <p:cNvPr id="12" name="Text Box 2">
            <a:extLst>
              <a:ext uri="{FF2B5EF4-FFF2-40B4-BE49-F238E27FC236}">
                <a16:creationId xmlns:a16="http://schemas.microsoft.com/office/drawing/2014/main" id="{89A1B244-ADFC-4C17-B58D-AEE22F1D1B55}"/>
              </a:ext>
            </a:extLst>
          </p:cNvPr>
          <p:cNvSpPr txBox="1">
            <a:spLocks noChangeArrowheads="1"/>
          </p:cNvSpPr>
          <p:nvPr/>
        </p:nvSpPr>
        <p:spPr bwMode="auto">
          <a:xfrm>
            <a:off x="2053976" y="4124280"/>
            <a:ext cx="10093543" cy="2160591"/>
          </a:xfrm>
          <a:prstGeom prst="rect">
            <a:avLst/>
          </a:prstGeom>
          <a:noFill/>
          <a:ln w="9525">
            <a:noFill/>
            <a:miter lim="800000"/>
            <a:headEnd/>
            <a:tailEnd/>
          </a:ln>
        </p:spPr>
        <p:txBody>
          <a:bodyPr wrap="square">
            <a:spAutoFit/>
          </a:bodyPr>
          <a:lstStyle/>
          <a:p>
            <a:pPr marL="69850" marR="0" lvl="0" indent="0" algn="just" defTabSz="914400" rtl="0" eaLnBrk="1" fontAlgn="base" latinLnBrk="0" hangingPunct="1">
              <a:lnSpc>
                <a:spcPct val="100000"/>
              </a:lnSpc>
              <a:spcBef>
                <a:spcPct val="20000"/>
              </a:spcBef>
              <a:spcAft>
                <a:spcPct val="0"/>
              </a:spcAft>
              <a:buClr>
                <a:srgbClr val="797B7E"/>
              </a:buClr>
              <a:buSzPct val="76000"/>
              <a:buFontTx/>
              <a:buNone/>
              <a:tabLst/>
              <a:defRPr/>
            </a:pPr>
            <a:r>
              <a:rPr kumimoji="0" lang="es-PR" sz="2100" b="1" i="0" u="none" strike="noStrike" kern="1200" cap="none" spc="0" normalizeH="0" baseline="0">
                <a:ln>
                  <a:noFill/>
                </a:ln>
                <a:solidFill>
                  <a:srgbClr val="17406D"/>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a) </a:t>
            </a:r>
            <a:r>
              <a:rPr kumimoji="0" lang="es-PR" sz="2100" b="1" i="0" u="none" strike="noStrike" kern="1200" cap="none" spc="0" normalizeH="0" baseline="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Cristales de Sulfato de cobre (II) en una placa Petri bajo el “FM”. Esta imagen muestra una capa delgada de sulfato de cobre (II) anhidro formada en el fondo de la placa Petri. </a:t>
            </a:r>
          </a:p>
          <a:p>
            <a:pPr marL="69850" lvl="0" algn="just" fontAlgn="base">
              <a:spcBef>
                <a:spcPct val="20000"/>
              </a:spcBef>
              <a:spcAft>
                <a:spcPct val="0"/>
              </a:spcAft>
              <a:buClr>
                <a:srgbClr val="797B7E"/>
              </a:buClr>
              <a:buSzPct val="76000"/>
            </a:pPr>
            <a:r>
              <a:rPr kumimoji="0" lang="es-PR" sz="2100" b="1" i="0" u="none" strike="noStrike" kern="1200" cap="none" spc="0" normalizeH="0" baseline="0">
                <a:ln>
                  <a:noFill/>
                </a:ln>
                <a:solidFill>
                  <a:srgbClr val="17406D"/>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b) </a:t>
            </a:r>
            <a:r>
              <a:rPr kumimoji="0" lang="es-PR" sz="2100" b="1" i="0" u="none" strike="noStrike" kern="1200" cap="none" spc="0" normalizeH="0" baseline="0">
                <a:ln>
                  <a:noFill/>
                </a:ln>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Otra imagen de c</a:t>
            </a:r>
            <a:r>
              <a:rPr lang="es-PR" sz="2100" b="1">
                <a:effectLst>
                  <a:outerShdw blurRad="38100" dist="38100" dir="2700000" algn="tl">
                    <a:srgbClr val="000000">
                      <a:alpha val="43137"/>
                    </a:srgbClr>
                  </a:outerShdw>
                </a:effectLst>
                <a:latin typeface="Arial" panose="020B0604020202020204" pitchFamily="34" charset="0"/>
                <a:cs typeface="Arial" panose="020B0604020202020204" pitchFamily="34" charset="0"/>
              </a:rPr>
              <a:t>ristales </a:t>
            </a:r>
            <a:r>
              <a:rPr lang="es-PR" sz="2100" b="1">
                <a:solidFill>
                  <a:prstClr val="black"/>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 Sulfato de cobre (II) bajo el “FM”. Esta </a:t>
            </a:r>
            <a:r>
              <a:rPr kumimoji="0" lang="es-PR" sz="2100" b="1" i="0" u="none" strike="noStrike" kern="1200" cap="none" spc="0" normalizeH="0" baseline="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imagen muestra algunas imperfecciones en el cristal.</a:t>
            </a:r>
          </a:p>
          <a:p>
            <a:pPr marL="69850" marR="0" lvl="0" indent="0" algn="just" defTabSz="914400" rtl="0" eaLnBrk="1" fontAlgn="base" latinLnBrk="0" hangingPunct="1">
              <a:lnSpc>
                <a:spcPct val="100000"/>
              </a:lnSpc>
              <a:spcBef>
                <a:spcPct val="20000"/>
              </a:spcBef>
              <a:spcAft>
                <a:spcPct val="0"/>
              </a:spcAft>
              <a:buClr>
                <a:srgbClr val="797B7E"/>
              </a:buClr>
              <a:buSzPct val="76000"/>
              <a:buFontTx/>
              <a:buNone/>
              <a:tabLst/>
              <a:defRPr/>
            </a:pPr>
            <a:r>
              <a:rPr kumimoji="0" lang="es-PR" sz="2100" b="1" i="0" u="none" strike="noStrike" kern="1200" cap="none" spc="0" normalizeH="0" baseline="0">
                <a:ln>
                  <a:noFill/>
                </a:ln>
                <a:solidFill>
                  <a:srgbClr val="17406D"/>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c)</a:t>
            </a:r>
            <a:r>
              <a:rPr kumimoji="0" lang="es-PR" sz="2100" b="1" i="0" u="none" strike="noStrike" kern="1200" cap="none" spc="0" normalizeH="0" baseline="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 Una imagen de cristales de borax bajo el “FM”.</a:t>
            </a:r>
          </a:p>
        </p:txBody>
      </p:sp>
      <p:sp>
        <p:nvSpPr>
          <p:cNvPr id="4" name="Rectangle 3">
            <a:extLst>
              <a:ext uri="{FF2B5EF4-FFF2-40B4-BE49-F238E27FC236}">
                <a16:creationId xmlns:a16="http://schemas.microsoft.com/office/drawing/2014/main" id="{547085CF-28C4-4638-A73B-FE56C21ED65C}"/>
              </a:ext>
            </a:extLst>
          </p:cNvPr>
          <p:cNvSpPr/>
          <p:nvPr/>
        </p:nvSpPr>
        <p:spPr>
          <a:xfrm>
            <a:off x="209752" y="3995945"/>
            <a:ext cx="1832681" cy="461665"/>
          </a:xfrm>
          <a:prstGeom prst="rect">
            <a:avLst/>
          </a:prstGeom>
        </p:spPr>
        <p:txBody>
          <a:bodyPr wrap="none">
            <a:spAutoFit/>
          </a:bodyPr>
          <a:lstStyle/>
          <a:p>
            <a:pPr marL="69850" marR="0" lvl="0" indent="0" algn="l" defTabSz="914400" rtl="0" eaLnBrk="1" fontAlgn="base" latinLnBrk="0" hangingPunct="1">
              <a:lnSpc>
                <a:spcPct val="100000"/>
              </a:lnSpc>
              <a:spcBef>
                <a:spcPct val="20000"/>
              </a:spcBef>
              <a:spcAft>
                <a:spcPct val="0"/>
              </a:spcAft>
              <a:buClr>
                <a:srgbClr val="797B7E"/>
              </a:buClr>
              <a:buSzPct val="76000"/>
              <a:buFontTx/>
              <a:buNone/>
              <a:tabLst/>
              <a:defRPr/>
            </a:pPr>
            <a:r>
              <a:rPr kumimoji="0" lang="es-PR" sz="2400" b="1" i="1" u="none" strike="noStrike" kern="1200" cap="none" spc="0" normalizeH="0" baseline="0" dirty="0">
                <a:ln>
                  <a:noFill/>
                </a:ln>
                <a:solidFill>
                  <a:srgbClr val="17406D"/>
                </a:solidFill>
                <a:effectLst>
                  <a:outerShdw blurRad="38100" dist="38100" dir="2700000" algn="tl">
                    <a:srgbClr val="000000">
                      <a:alpha val="43137"/>
                    </a:srgbClr>
                  </a:outerShdw>
                </a:effectLst>
                <a:uLnTx/>
                <a:uFillTx/>
                <a:latin typeface="Arial Black" panose="020B0A04020102020204" pitchFamily="34" charset="0"/>
                <a:ea typeface="+mn-ea"/>
                <a:cs typeface="Arial" panose="020B0604020202020204" pitchFamily="34" charset="0"/>
              </a:rPr>
              <a:t>Figure 2: </a:t>
            </a:r>
          </a:p>
        </p:txBody>
      </p:sp>
      <p:sp>
        <p:nvSpPr>
          <p:cNvPr id="5" name="Rectangle 4">
            <a:extLst>
              <a:ext uri="{FF2B5EF4-FFF2-40B4-BE49-F238E27FC236}">
                <a16:creationId xmlns:a16="http://schemas.microsoft.com/office/drawing/2014/main" id="{D3396553-539A-404E-BEF2-580236025151}"/>
              </a:ext>
            </a:extLst>
          </p:cNvPr>
          <p:cNvSpPr/>
          <p:nvPr/>
        </p:nvSpPr>
        <p:spPr>
          <a:xfrm>
            <a:off x="42094" y="993232"/>
            <a:ext cx="543739"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7406D"/>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a) </a:t>
            </a:r>
            <a:endParaRPr kumimoji="0" lang="en-US" sz="24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5" name="Rectangle 14">
            <a:extLst>
              <a:ext uri="{FF2B5EF4-FFF2-40B4-BE49-F238E27FC236}">
                <a16:creationId xmlns:a16="http://schemas.microsoft.com/office/drawing/2014/main" id="{A426C74D-CFBE-44A4-AC89-20F03E5C4D5E}"/>
              </a:ext>
            </a:extLst>
          </p:cNvPr>
          <p:cNvSpPr/>
          <p:nvPr/>
        </p:nvSpPr>
        <p:spPr>
          <a:xfrm>
            <a:off x="4028557" y="990732"/>
            <a:ext cx="559769"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7406D"/>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b) </a:t>
            </a:r>
            <a:endParaRPr kumimoji="0" lang="en-US" sz="24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6" name="Rectangle 15">
            <a:extLst>
              <a:ext uri="{FF2B5EF4-FFF2-40B4-BE49-F238E27FC236}">
                <a16:creationId xmlns:a16="http://schemas.microsoft.com/office/drawing/2014/main" id="{C4BC3420-8B57-4CA6-855B-B2F3A2BF0C39}"/>
              </a:ext>
            </a:extLst>
          </p:cNvPr>
          <p:cNvSpPr/>
          <p:nvPr/>
        </p:nvSpPr>
        <p:spPr>
          <a:xfrm>
            <a:off x="7990957" y="964609"/>
            <a:ext cx="543739" cy="46166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srgbClr val="17406D"/>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c) </a:t>
            </a:r>
            <a:endParaRPr kumimoji="0" lang="en-US" sz="24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17" name="Rectangle 16">
            <a:extLst>
              <a:ext uri="{FF2B5EF4-FFF2-40B4-BE49-F238E27FC236}">
                <a16:creationId xmlns:a16="http://schemas.microsoft.com/office/drawing/2014/main" id="{3CF9EC97-5472-4B1A-9244-F0DE8005E57B}"/>
              </a:ext>
            </a:extLst>
          </p:cNvPr>
          <p:cNvSpPr/>
          <p:nvPr/>
        </p:nvSpPr>
        <p:spPr>
          <a:xfrm>
            <a:off x="1" y="6477000"/>
            <a:ext cx="12181992" cy="32316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PR" sz="1500" b="1" dirty="0">
                <a:solidFill>
                  <a:prstClr val="white"/>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El crecimiento de cristales fue realizado en el laboratorio de “DTCT”. Las imágenes fueron tomadas por estudiantes de nanociencia.</a:t>
            </a:r>
            <a:endParaRPr kumimoji="0" lang="es-PR" sz="1500" b="1" i="0" u="none" strike="noStrike" kern="1200" cap="none" spc="0" normalizeH="0" baseline="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172101B2-A9FC-4BF5-B1E7-5D8B0B984048}"/>
              </a:ext>
            </a:extLst>
          </p:cNvPr>
          <p:cNvSpPr/>
          <p:nvPr/>
        </p:nvSpPr>
        <p:spPr>
          <a:xfrm>
            <a:off x="-420" y="14506"/>
            <a:ext cx="12182413" cy="769441"/>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altLang="zh-CN" sz="4400" b="1" i="0" u="none" strike="noStrike" kern="1200" cap="none" spc="0" normalizeH="0" baseline="0" dirty="0">
                <a:ln w="13462">
                  <a:solidFill>
                    <a:prstClr val="white"/>
                  </a:solidFill>
                  <a:prstDash val="solid"/>
                </a:ln>
                <a:solidFill>
                  <a:prstClr val="black"/>
                </a:solidFill>
                <a:effectLst>
                  <a:outerShdw dist="38100" dir="2700000" algn="bl" rotWithShape="0">
                    <a:srgbClr val="17406D"/>
                  </a:outerShdw>
                </a:effectLst>
                <a:uLnTx/>
                <a:uFillTx/>
                <a:latin typeface="Arial Black" panose="020B0A04020102020204" pitchFamily="34" charset="0"/>
                <a:ea typeface="SimSun" panose="02010600030101010101" pitchFamily="2" charset="-122"/>
                <a:cs typeface="+mn-cs"/>
              </a:rPr>
              <a:t>Sulfato de cobre (II)</a:t>
            </a:r>
          </a:p>
        </p:txBody>
      </p:sp>
    </p:spTree>
    <p:extLst>
      <p:ext uri="{BB962C8B-B14F-4D97-AF65-F5344CB8AC3E}">
        <p14:creationId xmlns:p14="http://schemas.microsoft.com/office/powerpoint/2010/main" val="16452859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Date Placeholder 3"/>
          <p:cNvSpPr>
            <a:spLocks noGrp="1" noChangeArrowheads="1"/>
          </p:cNvSpPr>
          <p:nvPr/>
        </p:nvSpPr>
        <p:spPr bwMode="auto">
          <a:xfrm>
            <a:off x="6816425" y="5928569"/>
            <a:ext cx="3241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sp>
        <p:nvSpPr>
          <p:cNvPr id="70660" name="Rectangle 3"/>
          <p:cNvSpPr>
            <a:spLocks noGrp="1" noChangeArrowheads="1"/>
          </p:cNvSpPr>
          <p:nvPr>
            <p:ph type="body" idx="4294967295"/>
          </p:nvPr>
        </p:nvSpPr>
        <p:spPr>
          <a:xfrm>
            <a:off x="200889" y="1563242"/>
            <a:ext cx="6615536" cy="4034840"/>
          </a:xfrm>
        </p:spPr>
        <p:txBody>
          <a:bodyPr>
            <a:noAutofit/>
          </a:bodyPr>
          <a:lstStyle/>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Tamaño y escala</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Propiedades dependientes del tamaño</a:t>
            </a:r>
          </a:p>
          <a:p>
            <a:pPr marL="234950" lvl="1"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Razón área superficial a volumen</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i="1" u="sng" dirty="0">
                <a:solidFill>
                  <a:schemeClr val="accent3"/>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Estructura de la materia</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Herramientas e instrumentación</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Modelos y simulaciones</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chemeClr val="tx1"/>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Fuerzas e interacciones</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Efectos cuánticos</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Autoensamblaje</a:t>
            </a:r>
          </a:p>
          <a:p>
            <a:pPr marL="234950" indent="-234950" eaLnBrk="1" hangingPunct="1">
              <a:lnSpc>
                <a:spcPct val="100000"/>
              </a:lnSpc>
              <a:spcBef>
                <a:spcPts val="0"/>
              </a:spcBef>
              <a:spcAft>
                <a:spcPts val="0"/>
              </a:spcAft>
              <a:buClr>
                <a:schemeClr val="accent3"/>
              </a:buClr>
              <a:buFont typeface="Wingdings" panose="05000000000000000000" pitchFamily="2" charset="2"/>
              <a:buChar char="§"/>
            </a:pPr>
            <a:r>
              <a:rPr lang="es-PR" altLang="zh-CN" sz="2600" b="1" dirty="0">
                <a:solidFill>
                  <a:srgbClr val="0C0C0C"/>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Ciencia, tecnología y sociedad</a:t>
            </a:r>
          </a:p>
        </p:txBody>
      </p:sp>
      <p:pic>
        <p:nvPicPr>
          <p:cNvPr id="5" name="Picture 4">
            <a:extLst>
              <a:ext uri="{FF2B5EF4-FFF2-40B4-BE49-F238E27FC236}">
                <a16:creationId xmlns:a16="http://schemas.microsoft.com/office/drawing/2014/main" id="{911F1C94-49C7-4CB9-908E-0C2191B70F7A}"/>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E29208F0-A6BC-4871-BBDF-FC9AA760AB85}"/>
              </a:ext>
            </a:extLst>
          </p:cNvPr>
          <p:cNvPicPr>
            <a:picLocks noChangeAspect="1"/>
          </p:cNvPicPr>
          <p:nvPr/>
        </p:nvPicPr>
        <p:blipFill>
          <a:blip r:embed="rId4"/>
          <a:stretch>
            <a:fillRect/>
          </a:stretch>
        </p:blipFill>
        <p:spPr>
          <a:xfrm>
            <a:off x="124691" y="5687372"/>
            <a:ext cx="1849075" cy="597196"/>
          </a:xfrm>
          <a:prstGeom prst="rect">
            <a:avLst/>
          </a:prstGeom>
        </p:spPr>
      </p:pic>
      <p:sp>
        <p:nvSpPr>
          <p:cNvPr id="11" name="Title 1">
            <a:extLst>
              <a:ext uri="{FF2B5EF4-FFF2-40B4-BE49-F238E27FC236}">
                <a16:creationId xmlns:a16="http://schemas.microsoft.com/office/drawing/2014/main" id="{57D1DFA3-02DE-47F1-85D1-4F840A6B8F41}"/>
              </a:ext>
            </a:extLst>
          </p:cNvPr>
          <p:cNvSpPr txBox="1">
            <a:spLocks noChangeArrowheads="1"/>
          </p:cNvSpPr>
          <p:nvPr/>
        </p:nvSpPr>
        <p:spPr>
          <a:xfrm>
            <a:off x="-13852" y="60531"/>
            <a:ext cx="12192001" cy="1502711"/>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ideas fundamentales de la ciencia en la </a:t>
            </a:r>
            <a:r>
              <a:rPr kumimoji="0" lang="es-PR" altLang="zh-CN" sz="4400" b="0" i="0" u="none" strike="noStrike" kern="1200" cap="none" spc="-50" normalizeH="0" baseline="0" noProof="0" dirty="0" err="1">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nanoescala</a:t>
            </a: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 *</a:t>
            </a:r>
          </a:p>
        </p:txBody>
      </p:sp>
      <p:pic>
        <p:nvPicPr>
          <p:cNvPr id="4" name="Picture 3">
            <a:extLst>
              <a:ext uri="{FF2B5EF4-FFF2-40B4-BE49-F238E27FC236}">
                <a16:creationId xmlns:a16="http://schemas.microsoft.com/office/drawing/2014/main" id="{AD2CC084-B782-4E7E-B58A-51DA34A99678}"/>
              </a:ext>
            </a:extLst>
          </p:cNvPr>
          <p:cNvPicPr>
            <a:picLocks noChangeAspect="1"/>
          </p:cNvPicPr>
          <p:nvPr/>
        </p:nvPicPr>
        <p:blipFill>
          <a:blip r:embed="rId5"/>
          <a:stretch>
            <a:fillRect/>
          </a:stretch>
        </p:blipFill>
        <p:spPr>
          <a:xfrm>
            <a:off x="6816425" y="1893729"/>
            <a:ext cx="4909757" cy="3524938"/>
          </a:xfrm>
          <a:prstGeom prst="rect">
            <a:avLst/>
          </a:prstGeom>
          <a:ln>
            <a:noFill/>
          </a:ln>
          <a:effectLst>
            <a:softEdge rad="112500"/>
          </a:effectLst>
        </p:spPr>
      </p:pic>
      <p:sp>
        <p:nvSpPr>
          <p:cNvPr id="2" name="Rectangle 1">
            <a:extLst>
              <a:ext uri="{FF2B5EF4-FFF2-40B4-BE49-F238E27FC236}">
                <a16:creationId xmlns:a16="http://schemas.microsoft.com/office/drawing/2014/main" id="{2EBB02C8-801B-482E-A19F-9270B007171B}"/>
              </a:ext>
            </a:extLst>
          </p:cNvPr>
          <p:cNvSpPr/>
          <p:nvPr/>
        </p:nvSpPr>
        <p:spPr>
          <a:xfrm>
            <a:off x="6957426" y="5476628"/>
            <a:ext cx="4695015" cy="400110"/>
          </a:xfrm>
          <a:prstGeom prst="rect">
            <a:avLst/>
          </a:prstGeom>
        </p:spPr>
        <p:txBody>
          <a:bodyPr wrap="square">
            <a:spAutoFit/>
          </a:bodyPr>
          <a:lstStyle/>
          <a:p>
            <a:pPr marL="0" marR="0" lvl="0" indent="0" algn="ctr" defTabSz="457200" rtl="0" eaLnBrk="1" fontAlgn="auto" latinLnBrk="0" hangingPunct="1">
              <a:lnSpc>
                <a:spcPct val="100000"/>
              </a:lnSpc>
              <a:spcBef>
                <a:spcPts val="320"/>
              </a:spcBef>
              <a:spcAft>
                <a:spcPts val="0"/>
              </a:spcAft>
              <a:buClr>
                <a:srgbClr val="0070C0">
                  <a:lumMod val="75000"/>
                </a:srgbClr>
              </a:buClr>
              <a:buSzTx/>
              <a:buFontTx/>
              <a:buNone/>
              <a:tabLst/>
              <a:defRPr/>
            </a:pPr>
            <a:r>
              <a:rPr kumimoji="0" lang="es-PR" sz="2000" b="1" i="1"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a:ea typeface="+mn-ea"/>
                <a:cs typeface="+mn-cs"/>
              </a:rPr>
              <a:t>Filamento de Tungsteno quemado</a:t>
            </a:r>
            <a:endParaRPr kumimoji="0" lang="es-PR" sz="2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a:ea typeface="Calibri"/>
              <a:cs typeface="Calibri"/>
              <a:sym typeface="Calibri"/>
            </a:endParaRPr>
          </a:p>
        </p:txBody>
      </p:sp>
    </p:spTree>
    <p:extLst>
      <p:ext uri="{BB962C8B-B14F-4D97-AF65-F5344CB8AC3E}">
        <p14:creationId xmlns:p14="http://schemas.microsoft.com/office/powerpoint/2010/main" val="2861714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a:extLst>
              <a:ext uri="{FF2B5EF4-FFF2-40B4-BE49-F238E27FC236}">
                <a16:creationId xmlns:a16="http://schemas.microsoft.com/office/drawing/2014/main" id="{8DF0A942-62BC-490D-B374-5B288F6BDEB8}"/>
              </a:ext>
            </a:extLst>
          </p:cNvPr>
          <p:cNvSpPr txBox="1">
            <a:spLocks noChangeArrowheads="1"/>
          </p:cNvSpPr>
          <p:nvPr/>
        </p:nvSpPr>
        <p:spPr>
          <a:xfrm>
            <a:off x="270935" y="1647908"/>
            <a:ext cx="11652444" cy="4416126"/>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234950" marR="0" lvl="0" indent="-234950" algn="ctr" defTabSz="914400" rtl="0" eaLnBrk="1" fontAlgn="auto" latinLnBrk="0" hangingPunct="1">
              <a:lnSpc>
                <a:spcPct val="120000"/>
              </a:lnSpc>
              <a:spcBef>
                <a:spcPts val="0"/>
              </a:spcBef>
              <a:spcAft>
                <a:spcPts val="0"/>
              </a:spcAft>
              <a:buClr>
                <a:srgbClr val="C00000"/>
              </a:buClr>
              <a:buSzPct val="100000"/>
              <a:buFont typeface="Wingdings" panose="05000000000000000000" pitchFamily="2" charset="2"/>
              <a:buChar char="§"/>
              <a:tabLst/>
              <a:defRPr/>
            </a:pPr>
            <a:r>
              <a:rPr kumimoji="0" lang="es-ES"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rPr>
              <a:t>La comprensión de estos conceptos requiere una integración de las disciplinas de matemáticas, biología, química, física e ingeniería.</a:t>
            </a:r>
            <a:endParaRPr kumimoji="0" lang="en-US" altLang="zh-CN"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SimSun" panose="02010600030101010101" pitchFamily="2" charset="-122"/>
              <a:cs typeface="Arial" panose="020B0604020202020204" pitchFamily="34" charset="0"/>
            </a:endParaRP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endParaRPr kumimoji="0" lang="en-US" altLang="zh-CN" sz="1300" b="1" i="0" u="none" strike="noStrike" kern="1200" cap="none" spc="0" normalizeH="0" baseline="0" noProof="0" dirty="0">
              <a:ln>
                <a:noFill/>
              </a:ln>
              <a:solidFill>
                <a:srgbClr val="0C0C0C"/>
              </a:solidFill>
              <a:effectLst>
                <a:outerShdw blurRad="38100" dist="38100" dir="2700000" algn="tl">
                  <a:srgbClr val="000000">
                    <a:alpha val="43137"/>
                  </a:srgbClr>
                </a:outerShdw>
              </a:effectLst>
              <a:uLnTx/>
              <a:uFillTx/>
              <a:latin typeface="Arial" panose="020B0604020202020204"/>
              <a:ea typeface="SimSun" panose="02010600030101010101" pitchFamily="2" charset="-122"/>
              <a:cs typeface="Arial" panose="020B0604020202020204" pitchFamily="34" charset="0"/>
            </a:endParaRP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r>
              <a:rPr kumimoji="0" lang="es-ES" altLang="en-US" sz="26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a:ea typeface="+mn-ea"/>
                <a:cs typeface="+mn-cs"/>
              </a:rPr>
              <a:t>*</a:t>
            </a:r>
            <a:r>
              <a:rPr kumimoji="0" lang="es-ES"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mn-cs"/>
              </a:rPr>
              <a:t> Estas ideas son el resultado de los esfuerzos de varios grupos financiados por la NSF para determinar el conocimiento necesarios para comprender los conceptos de la nanociencia. Este trabajo se ha llevado a cabo en los últimos 5 años. En general, la lista presentada es un consenso de los grupos de trabajo.  </a:t>
            </a: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endParaRPr kumimoji="0" lang="es-ES" altLang="en-US" sz="13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entury Gothic" panose="020B0502020202020204" pitchFamily="34" charset="0"/>
            </a:endParaRPr>
          </a:p>
          <a:p>
            <a:pPr marL="0" marR="0" lvl="0" indent="0" algn="ctr" defTabSz="914400" rtl="0" eaLnBrk="1" fontAlgn="auto" latinLnBrk="0" hangingPunct="1">
              <a:lnSpc>
                <a:spcPct val="120000"/>
              </a:lnSpc>
              <a:spcBef>
                <a:spcPts val="0"/>
              </a:spcBef>
              <a:spcAft>
                <a:spcPts val="0"/>
              </a:spcAft>
              <a:buClr>
                <a:srgbClr val="C00000"/>
              </a:buClr>
              <a:buSzPct val="100000"/>
              <a:buFont typeface="Calibri" panose="020F0502020204030204" pitchFamily="34" charset="0"/>
              <a:buNone/>
              <a:tabLst/>
              <a:defRPr/>
            </a:pPr>
            <a:r>
              <a:rPr kumimoji="0" lang="en-US" altLang="en-US" sz="2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a:ea typeface="+mn-ea"/>
                <a:cs typeface="Arial" panose="020B0604020202020204" pitchFamily="34" charset="0"/>
                <a:sym typeface="Century Gothic" panose="020B0502020202020204" pitchFamily="34" charset="0"/>
              </a:rPr>
              <a:t>© Deb Newberry 2008</a:t>
            </a:r>
          </a:p>
        </p:txBody>
      </p:sp>
      <p:sp>
        <p:nvSpPr>
          <p:cNvPr id="70658" name="Date Placeholder 3"/>
          <p:cNvSpPr>
            <a:spLocks noGrp="1" noChangeArrowheads="1"/>
          </p:cNvSpPr>
          <p:nvPr/>
        </p:nvSpPr>
        <p:spPr bwMode="auto">
          <a:xfrm>
            <a:off x="6816425" y="5928569"/>
            <a:ext cx="3241963"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en-US" sz="28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endParaRPr>
          </a:p>
        </p:txBody>
      </p:sp>
      <p:pic>
        <p:nvPicPr>
          <p:cNvPr id="5" name="Picture 4">
            <a:extLst>
              <a:ext uri="{FF2B5EF4-FFF2-40B4-BE49-F238E27FC236}">
                <a16:creationId xmlns:a16="http://schemas.microsoft.com/office/drawing/2014/main" id="{911F1C94-49C7-4CB9-908E-0C2191B70F7A}"/>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E29208F0-A6BC-4871-BBDF-FC9AA760AB85}"/>
              </a:ext>
            </a:extLst>
          </p:cNvPr>
          <p:cNvPicPr>
            <a:picLocks noChangeAspect="1"/>
          </p:cNvPicPr>
          <p:nvPr/>
        </p:nvPicPr>
        <p:blipFill>
          <a:blip r:embed="rId4"/>
          <a:stretch>
            <a:fillRect/>
          </a:stretch>
        </p:blipFill>
        <p:spPr>
          <a:xfrm>
            <a:off x="124691" y="5687372"/>
            <a:ext cx="1849075" cy="597196"/>
          </a:xfrm>
          <a:prstGeom prst="rect">
            <a:avLst/>
          </a:prstGeom>
        </p:spPr>
      </p:pic>
      <p:sp>
        <p:nvSpPr>
          <p:cNvPr id="9" name="Title 1">
            <a:extLst>
              <a:ext uri="{FF2B5EF4-FFF2-40B4-BE49-F238E27FC236}">
                <a16:creationId xmlns:a16="http://schemas.microsoft.com/office/drawing/2014/main" id="{1FAFD3D5-599C-4E53-A1AA-FFF5655FBC23}"/>
              </a:ext>
            </a:extLst>
          </p:cNvPr>
          <p:cNvSpPr txBox="1">
            <a:spLocks noChangeArrowheads="1"/>
          </p:cNvSpPr>
          <p:nvPr/>
        </p:nvSpPr>
        <p:spPr>
          <a:xfrm>
            <a:off x="-13852" y="60531"/>
            <a:ext cx="12192001" cy="1502711"/>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Las ideas fundamentales de la ciencia en la </a:t>
            </a:r>
            <a:r>
              <a:rPr kumimoji="0" lang="es-PR" altLang="zh-CN" sz="4400" b="0" i="0" u="none" strike="noStrike" kern="1200" cap="none" spc="-50" normalizeH="0" baseline="0" noProof="0" dirty="0" err="1">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nanoescala</a:t>
            </a: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 *</a:t>
            </a:r>
          </a:p>
        </p:txBody>
      </p:sp>
    </p:spTree>
    <p:extLst>
      <p:ext uri="{BB962C8B-B14F-4D97-AF65-F5344CB8AC3E}">
        <p14:creationId xmlns:p14="http://schemas.microsoft.com/office/powerpoint/2010/main" val="25252882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AE27C5D-BAD9-4A90-A897-6DB7100F2713}"/>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16" name="Picture 15">
            <a:extLst>
              <a:ext uri="{FF2B5EF4-FFF2-40B4-BE49-F238E27FC236}">
                <a16:creationId xmlns:a16="http://schemas.microsoft.com/office/drawing/2014/main" id="{208229B7-6D65-4F5E-A4A4-EE606C632396}"/>
              </a:ext>
            </a:extLst>
          </p:cNvPr>
          <p:cNvPicPr>
            <a:picLocks noChangeAspect="1"/>
          </p:cNvPicPr>
          <p:nvPr/>
        </p:nvPicPr>
        <p:blipFill>
          <a:blip r:embed="rId4"/>
          <a:stretch>
            <a:fillRect/>
          </a:stretch>
        </p:blipFill>
        <p:spPr>
          <a:xfrm>
            <a:off x="124691" y="5687372"/>
            <a:ext cx="1849075" cy="597196"/>
          </a:xfrm>
          <a:prstGeom prst="rect">
            <a:avLst/>
          </a:prstGeom>
        </p:spPr>
      </p:pic>
      <p:pic>
        <p:nvPicPr>
          <p:cNvPr id="17" name="Picture 2" descr="Animal-Cell[1].jpg">
            <a:extLst>
              <a:ext uri="{FF2B5EF4-FFF2-40B4-BE49-F238E27FC236}">
                <a16:creationId xmlns:a16="http://schemas.microsoft.com/office/drawing/2014/main" id="{EC786DAE-33CE-4E4B-95D9-09979FAB079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63564" y="3829569"/>
            <a:ext cx="2556529" cy="2268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Straight Connector 17">
            <a:extLst>
              <a:ext uri="{FF2B5EF4-FFF2-40B4-BE49-F238E27FC236}">
                <a16:creationId xmlns:a16="http://schemas.microsoft.com/office/drawing/2014/main" id="{22B9EC57-EBF8-4EF8-8906-9821FFCF13B5}"/>
              </a:ext>
            </a:extLst>
          </p:cNvPr>
          <p:cNvCxnSpPr/>
          <p:nvPr/>
        </p:nvCxnSpPr>
        <p:spPr>
          <a:xfrm>
            <a:off x="2465436" y="3706594"/>
            <a:ext cx="7543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12459E5-4546-4845-8E1F-71EF66DEBF95}"/>
              </a:ext>
            </a:extLst>
          </p:cNvPr>
          <p:cNvCxnSpPr/>
          <p:nvPr/>
        </p:nvCxnSpPr>
        <p:spPr>
          <a:xfrm rot="5400000">
            <a:off x="4065636" y="3858994"/>
            <a:ext cx="4267200" cy="0"/>
          </a:xfrm>
          <a:prstGeom prst="line">
            <a:avLst/>
          </a:prstGeom>
          <a:ln w="38100">
            <a:solidFill>
              <a:schemeClr val="tx1"/>
            </a:solidFill>
          </a:ln>
        </p:spPr>
        <p:style>
          <a:lnRef idx="1">
            <a:schemeClr val="dk1"/>
          </a:lnRef>
          <a:fillRef idx="0">
            <a:schemeClr val="dk1"/>
          </a:fillRef>
          <a:effectRef idx="0">
            <a:schemeClr val="dk1"/>
          </a:effectRef>
          <a:fontRef idx="minor">
            <a:schemeClr val="tx1"/>
          </a:fontRef>
        </p:style>
      </p:cxnSp>
      <p:pic>
        <p:nvPicPr>
          <p:cNvPr id="20" name="Picture 11" descr="collagen[1].png">
            <a:extLst>
              <a:ext uri="{FF2B5EF4-FFF2-40B4-BE49-F238E27FC236}">
                <a16:creationId xmlns:a16="http://schemas.microsoft.com/office/drawing/2014/main" id="{F064A48B-E621-4864-8294-2C92E62EC81D}"/>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75438" y="1339632"/>
            <a:ext cx="3915691" cy="22685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Picture 12" descr="diamond-unit-cell[1].jpg">
            <a:extLst>
              <a:ext uri="{FF2B5EF4-FFF2-40B4-BE49-F238E27FC236}">
                <a16:creationId xmlns:a16="http://schemas.microsoft.com/office/drawing/2014/main" id="{C91E75B2-3CA3-44E9-B4B2-48E2E9C32241}"/>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265536" y="1420595"/>
            <a:ext cx="1981200" cy="2152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13" descr="HMGD_t[1].gif">
            <a:extLst>
              <a:ext uri="{FF2B5EF4-FFF2-40B4-BE49-F238E27FC236}">
                <a16:creationId xmlns:a16="http://schemas.microsoft.com/office/drawing/2014/main" id="{DA651578-0E82-4138-A39E-97DE35E5B6E8}"/>
              </a:ext>
            </a:extLst>
          </p:cNvPr>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131513" y="3829569"/>
            <a:ext cx="2442436" cy="2240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TextBox 14">
            <a:extLst>
              <a:ext uri="{FF2B5EF4-FFF2-40B4-BE49-F238E27FC236}">
                <a16:creationId xmlns:a16="http://schemas.microsoft.com/office/drawing/2014/main" id="{5E19A7FD-4E21-44E5-9AF8-0E1AA406DD44}"/>
              </a:ext>
            </a:extLst>
          </p:cNvPr>
          <p:cNvSpPr txBox="1">
            <a:spLocks noChangeArrowheads="1"/>
          </p:cNvSpPr>
          <p:nvPr/>
        </p:nvSpPr>
        <p:spPr bwMode="auto">
          <a:xfrm>
            <a:off x="8604" y="2035089"/>
            <a:ext cx="248386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2800" b="1" i="0" u="none" strike="noStrike" kern="1200" cap="none" spc="0" normalizeH="0" baseline="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mn-ea"/>
                <a:cs typeface="Arial" panose="020B0604020202020204" pitchFamily="34" charset="0"/>
              </a:rPr>
              <a:t>Cristales</a:t>
            </a:r>
          </a:p>
        </p:txBody>
      </p:sp>
      <p:sp>
        <p:nvSpPr>
          <p:cNvPr id="24" name="TextBox 16">
            <a:extLst>
              <a:ext uri="{FF2B5EF4-FFF2-40B4-BE49-F238E27FC236}">
                <a16:creationId xmlns:a16="http://schemas.microsoft.com/office/drawing/2014/main" id="{AE93C364-9844-4277-8E6D-36949228472B}"/>
              </a:ext>
            </a:extLst>
          </p:cNvPr>
          <p:cNvSpPr txBox="1">
            <a:spLocks noChangeArrowheads="1"/>
          </p:cNvSpPr>
          <p:nvPr/>
        </p:nvSpPr>
        <p:spPr bwMode="auto">
          <a:xfrm>
            <a:off x="9623329" y="2035089"/>
            <a:ext cx="25661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2800" b="1" i="0" u="none" strike="noStrike" kern="1200" cap="none" spc="0" normalizeH="0" baseline="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mn-ea"/>
                <a:cs typeface="Arial" panose="020B0604020202020204" pitchFamily="34" charset="0"/>
              </a:rPr>
              <a:t>Polímeros</a:t>
            </a:r>
          </a:p>
        </p:txBody>
      </p:sp>
      <p:sp>
        <p:nvSpPr>
          <p:cNvPr id="25" name="TextBox 17">
            <a:extLst>
              <a:ext uri="{FF2B5EF4-FFF2-40B4-BE49-F238E27FC236}">
                <a16:creationId xmlns:a16="http://schemas.microsoft.com/office/drawing/2014/main" id="{5814D3D5-C4AF-465B-9295-82E46A24825E}"/>
              </a:ext>
            </a:extLst>
          </p:cNvPr>
          <p:cNvSpPr txBox="1">
            <a:spLocks noChangeArrowheads="1"/>
          </p:cNvSpPr>
          <p:nvPr/>
        </p:nvSpPr>
        <p:spPr bwMode="auto">
          <a:xfrm>
            <a:off x="-4915" y="4238809"/>
            <a:ext cx="2573585" cy="523220"/>
          </a:xfrm>
          <a:prstGeom prst="rect">
            <a:avLst/>
          </a:prstGeom>
          <a:solidFill>
            <a:schemeClr val="bg1"/>
          </a:solidFill>
          <a:ln>
            <a:noFill/>
          </a:ln>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2800" b="1" i="0" u="none" strike="noStrike" kern="1200" cap="none" spc="0" normalizeH="0" baseline="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mn-ea"/>
                <a:cs typeface="Arial" panose="020B0604020202020204" pitchFamily="34" charset="0"/>
              </a:rPr>
              <a:t>Proteínas</a:t>
            </a:r>
          </a:p>
        </p:txBody>
      </p:sp>
      <p:sp>
        <p:nvSpPr>
          <p:cNvPr id="26" name="Rectangle 25">
            <a:extLst>
              <a:ext uri="{FF2B5EF4-FFF2-40B4-BE49-F238E27FC236}">
                <a16:creationId xmlns:a16="http://schemas.microsoft.com/office/drawing/2014/main" id="{2C12F5E5-D71C-4990-84E2-44C087F2E6DB}"/>
              </a:ext>
            </a:extLst>
          </p:cNvPr>
          <p:cNvSpPr/>
          <p:nvPr/>
        </p:nvSpPr>
        <p:spPr>
          <a:xfrm>
            <a:off x="4499305" y="3829569"/>
            <a:ext cx="1286988" cy="515724"/>
          </a:xfrm>
          <a:prstGeom prst="rect">
            <a:avLst/>
          </a:prstGeom>
          <a:ln>
            <a:solidFill>
              <a:schemeClr val="bg1"/>
            </a:solidFill>
          </a:ln>
        </p:spPr>
        <p:style>
          <a:lnRef idx="2">
            <a:schemeClr val="accent1">
              <a:shade val="50000"/>
            </a:schemeClr>
          </a:lnRef>
          <a:fillRef idx="1001">
            <a:schemeClr val="l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PR" sz="1800" b="0" i="0" u="none" strike="noStrike" kern="1200" cap="none" spc="0" normalizeH="0" baseline="0">
              <a:ln>
                <a:noFill/>
              </a:ln>
              <a:solidFill>
                <a:prstClr val="white"/>
              </a:solidFill>
              <a:effectLst/>
              <a:uLnTx/>
              <a:uFillTx/>
              <a:latin typeface="Arial" panose="020B0604020202020204"/>
              <a:ea typeface="+mn-ea"/>
              <a:cs typeface="+mn-cs"/>
            </a:endParaRPr>
          </a:p>
        </p:txBody>
      </p:sp>
      <p:sp>
        <p:nvSpPr>
          <p:cNvPr id="27" name="TextBox 19">
            <a:extLst>
              <a:ext uri="{FF2B5EF4-FFF2-40B4-BE49-F238E27FC236}">
                <a16:creationId xmlns:a16="http://schemas.microsoft.com/office/drawing/2014/main" id="{CBBB7D91-2B6B-4039-9353-326912251E02}"/>
              </a:ext>
            </a:extLst>
          </p:cNvPr>
          <p:cNvSpPr txBox="1">
            <a:spLocks noChangeArrowheads="1"/>
          </p:cNvSpPr>
          <p:nvPr/>
        </p:nvSpPr>
        <p:spPr bwMode="auto">
          <a:xfrm>
            <a:off x="10112472" y="4238661"/>
            <a:ext cx="207705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cs typeface="Arial" panose="020B0604020202020204" pitchFamily="34" charset="0"/>
              </a:defRPr>
            </a:lvl1pPr>
            <a:lvl2pPr marL="742950" indent="-285750" eaLnBrk="0" hangingPunct="0">
              <a:defRPr>
                <a:solidFill>
                  <a:schemeClr val="tx1"/>
                </a:solidFill>
                <a:latin typeface="Arial" panose="020B0604020202020204" pitchFamily="34" charset="0"/>
                <a:cs typeface="Arial" panose="020B0604020202020204" pitchFamily="34" charset="0"/>
              </a:defRPr>
            </a:lvl2pPr>
            <a:lvl3pPr marL="1143000" indent="-228600" eaLnBrk="0" hangingPunct="0">
              <a:defRPr>
                <a:solidFill>
                  <a:schemeClr val="tx1"/>
                </a:solidFill>
                <a:latin typeface="Arial" panose="020B0604020202020204" pitchFamily="34" charset="0"/>
                <a:cs typeface="Arial" panose="020B0604020202020204" pitchFamily="34" charset="0"/>
              </a:defRPr>
            </a:lvl3pPr>
            <a:lvl4pPr marL="1600200" indent="-228600" eaLnBrk="0" hangingPunct="0">
              <a:defRPr>
                <a:solidFill>
                  <a:schemeClr val="tx1"/>
                </a:solidFill>
                <a:latin typeface="Arial" panose="020B0604020202020204" pitchFamily="34" charset="0"/>
                <a:cs typeface="Arial" panose="020B0604020202020204" pitchFamily="34" charset="0"/>
              </a:defRPr>
            </a:lvl4pPr>
            <a:lvl5pPr marL="2057400" indent="-228600" eaLnBrk="0" hangingPunct="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sz="2800" b="1" i="0" u="none" strike="noStrike" kern="1200" cap="none" spc="0" normalizeH="0" baseline="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mn-ea"/>
                <a:cs typeface="Arial" panose="020B0604020202020204" pitchFamily="34" charset="0"/>
              </a:rPr>
              <a:t>Células</a:t>
            </a:r>
          </a:p>
        </p:txBody>
      </p:sp>
      <p:sp>
        <p:nvSpPr>
          <p:cNvPr id="28" name="Title 1">
            <a:extLst>
              <a:ext uri="{FF2B5EF4-FFF2-40B4-BE49-F238E27FC236}">
                <a16:creationId xmlns:a16="http://schemas.microsoft.com/office/drawing/2014/main" id="{2F2E6723-B25F-4AC0-B7DB-167E1BA7E99E}"/>
              </a:ext>
            </a:extLst>
          </p:cNvPr>
          <p:cNvSpPr txBox="1">
            <a:spLocks noChangeArrowheads="1"/>
          </p:cNvSpPr>
          <p:nvPr/>
        </p:nvSpPr>
        <p:spPr>
          <a:xfrm>
            <a:off x="9587" y="20181"/>
            <a:ext cx="12182413" cy="1038466"/>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cap="none" spc="0" normalizeH="0" baseline="0" dirty="0">
                <a:ln w="13462">
                  <a:solidFill>
                    <a:prstClr val="white"/>
                  </a:solidFill>
                  <a:prstDash val="solid"/>
                </a:ln>
                <a:solidFill>
                  <a:prstClr val="black"/>
                </a:solidFill>
                <a:effectLst>
                  <a:outerShdw dist="38100" dir="2700000" algn="bl" rotWithShape="0">
                    <a:srgbClr val="C00000"/>
                  </a:outerShdw>
                </a:effectLst>
                <a:uLnTx/>
                <a:uFillTx/>
                <a:latin typeface="Arial Black" panose="020B0A04020102020204"/>
                <a:ea typeface="SimSun" panose="02010600030101010101" pitchFamily="2" charset="-122"/>
                <a:cs typeface="+mj-cs"/>
              </a:rPr>
              <a:t>Estructura molecular</a:t>
            </a:r>
          </a:p>
        </p:txBody>
      </p:sp>
    </p:spTree>
    <p:extLst>
      <p:ext uri="{BB962C8B-B14F-4D97-AF65-F5344CB8AC3E}">
        <p14:creationId xmlns:p14="http://schemas.microsoft.com/office/powerpoint/2010/main" val="392250921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E2B409A-8FA4-49F9-918F-6218CD3D7533}"/>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6" name="Picture 5">
            <a:extLst>
              <a:ext uri="{FF2B5EF4-FFF2-40B4-BE49-F238E27FC236}">
                <a16:creationId xmlns:a16="http://schemas.microsoft.com/office/drawing/2014/main" id="{A2ABC26F-B982-4988-B9C9-CFF985F4A0D2}"/>
              </a:ext>
            </a:extLst>
          </p:cNvPr>
          <p:cNvPicPr>
            <a:picLocks noChangeAspect="1"/>
          </p:cNvPicPr>
          <p:nvPr/>
        </p:nvPicPr>
        <p:blipFill>
          <a:blip r:embed="rId4"/>
          <a:stretch>
            <a:fillRect/>
          </a:stretch>
        </p:blipFill>
        <p:spPr>
          <a:xfrm>
            <a:off x="124691" y="5687372"/>
            <a:ext cx="1849075" cy="597196"/>
          </a:xfrm>
          <a:prstGeom prst="rect">
            <a:avLst/>
          </a:prstGeom>
        </p:spPr>
      </p:pic>
      <p:sp>
        <p:nvSpPr>
          <p:cNvPr id="7" name="Title 1">
            <a:extLst>
              <a:ext uri="{FF2B5EF4-FFF2-40B4-BE49-F238E27FC236}">
                <a16:creationId xmlns:a16="http://schemas.microsoft.com/office/drawing/2014/main" id="{0206F978-2604-4911-92B2-B9181995EAFF}"/>
              </a:ext>
            </a:extLst>
          </p:cNvPr>
          <p:cNvSpPr txBox="1">
            <a:spLocks noChangeArrowheads="1"/>
          </p:cNvSpPr>
          <p:nvPr/>
        </p:nvSpPr>
        <p:spPr>
          <a:xfrm>
            <a:off x="0" y="3"/>
            <a:ext cx="12192000" cy="990597"/>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6000" b="1" i="0" u="none" strike="noStrike" kern="1200" cap="none" spc="0" normalizeH="0" baseline="0" dirty="0">
                <a:ln w="13462">
                  <a:solidFill>
                    <a:prstClr val="white"/>
                  </a:solidFill>
                  <a:prstDash val="solid"/>
                </a:ln>
                <a:solidFill>
                  <a:prstClr val="black"/>
                </a:solidFill>
                <a:effectLst>
                  <a:outerShdw dist="38100" dir="2700000" algn="bl" rotWithShape="0">
                    <a:srgbClr val="0070C0"/>
                  </a:outerShdw>
                </a:effectLst>
                <a:uLnTx/>
                <a:uFillTx/>
                <a:latin typeface="Arial Black" panose="020B0A04020102020204"/>
                <a:ea typeface="SimSun" panose="02010600030101010101" pitchFamily="2" charset="-122"/>
                <a:cs typeface="+mj-cs"/>
              </a:rPr>
              <a:t>Cristales</a:t>
            </a:r>
          </a:p>
        </p:txBody>
      </p:sp>
      <p:sp>
        <p:nvSpPr>
          <p:cNvPr id="2" name="Rectangle 1">
            <a:extLst>
              <a:ext uri="{FF2B5EF4-FFF2-40B4-BE49-F238E27FC236}">
                <a16:creationId xmlns:a16="http://schemas.microsoft.com/office/drawing/2014/main" id="{6322C5F6-420F-49B7-9738-71FFB94C0FFE}"/>
              </a:ext>
            </a:extLst>
          </p:cNvPr>
          <p:cNvSpPr/>
          <p:nvPr/>
        </p:nvSpPr>
        <p:spPr>
          <a:xfrm>
            <a:off x="0" y="990600"/>
            <a:ext cx="12192000" cy="4739759"/>
          </a:xfrm>
          <a:prstGeom prst="rect">
            <a:avLst/>
          </a:prstGeom>
        </p:spPr>
        <p:txBody>
          <a:bodyPr wrap="square">
            <a:spAutoFit/>
          </a:bodyPr>
          <a:lstStyle/>
          <a:p>
            <a:pPr marL="285750" marR="0" lvl="0" indent="-285750" algn="just" defTabSz="914400" rtl="0" eaLnBrk="1" fontAlgn="base" latinLnBrk="0" hangingPunct="1">
              <a:lnSpc>
                <a:spcPct val="100000"/>
              </a:lnSpc>
              <a:spcBef>
                <a:spcPct val="0"/>
              </a:spcBef>
              <a:spcAft>
                <a:spcPct val="0"/>
              </a:spcAft>
              <a:buClr>
                <a:srgbClr val="0070C0"/>
              </a:buClr>
              <a:buSzTx/>
              <a:buFont typeface="Wingdings" panose="05000000000000000000" pitchFamily="2" charset="2"/>
              <a:buChar char="§"/>
              <a:tabLst/>
              <a:defRPr/>
            </a:pPr>
            <a:r>
              <a:rPr kumimoji="0" lang="es-PR" altLang="en-US" sz="3200" b="1" i="0" u="none" strike="noStrike" kern="1200" cap="none" spc="0" normalizeH="0" baseline="0" dirty="0">
                <a:ln>
                  <a:noFill/>
                </a:ln>
                <a:solidFill>
                  <a:srgbClr val="00000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sym typeface="Century Gothic" panose="020B0502020202020204" pitchFamily="34" charset="0"/>
              </a:rPr>
              <a:t>Arreglo repetitivo de los átomos de largo alcance.</a:t>
            </a:r>
          </a:p>
          <a:p>
            <a:pPr marL="0" marR="0" lvl="0" indent="0" algn="just" defTabSz="914400" rtl="0" eaLnBrk="1" fontAlgn="base" latinLnBrk="0" hangingPunct="1">
              <a:lnSpc>
                <a:spcPct val="100000"/>
              </a:lnSpc>
              <a:spcBef>
                <a:spcPct val="0"/>
              </a:spcBef>
              <a:spcAft>
                <a:spcPct val="0"/>
              </a:spcAft>
              <a:buClr>
                <a:srgbClr val="0070C0"/>
              </a:buClr>
              <a:buSzTx/>
              <a:buFontTx/>
              <a:buNone/>
              <a:tabLst/>
              <a:defRPr/>
            </a:pPr>
            <a:endParaRPr kumimoji="0" lang="es-PR" altLang="en-US" sz="1400" b="1" i="0" u="none" strike="noStrike" kern="1200" cap="none" spc="0" normalizeH="0" baseline="0" dirty="0">
              <a:ln>
                <a:noFill/>
              </a:ln>
              <a:solidFill>
                <a:srgbClr val="00000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sym typeface="Century Gothic" panose="020B0502020202020204" pitchFamily="34" charset="0"/>
            </a:endParaRPr>
          </a:p>
          <a:p>
            <a:pPr marL="285750" marR="0" lvl="0" indent="-285750" algn="just" defTabSz="914400" rtl="0" eaLnBrk="1" fontAlgn="base" latinLnBrk="0" hangingPunct="1">
              <a:lnSpc>
                <a:spcPct val="100000"/>
              </a:lnSpc>
              <a:spcBef>
                <a:spcPct val="0"/>
              </a:spcBef>
              <a:spcAft>
                <a:spcPct val="0"/>
              </a:spcAft>
              <a:buClr>
                <a:srgbClr val="0070C0"/>
              </a:buClr>
              <a:buSzTx/>
              <a:buFont typeface="Wingdings" panose="05000000000000000000" pitchFamily="2" charset="2"/>
              <a:buChar char="§"/>
              <a:tabLst/>
              <a:defRPr/>
            </a:pPr>
            <a:r>
              <a:rPr kumimoji="0" lang="es-PR" altLang="en-US" sz="3200" b="1" i="0" u="none" strike="noStrike" kern="1200" cap="none" spc="0" normalizeH="0" baseline="0" dirty="0">
                <a:ln>
                  <a:noFill/>
                </a:ln>
                <a:solidFill>
                  <a:srgbClr val="00000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sym typeface="Century Gothic" panose="020B0502020202020204" pitchFamily="34" charset="0"/>
              </a:rPr>
              <a:t>Un patrón de átomos que se sigue repitiendo se conoce como celda unitaria.</a:t>
            </a:r>
          </a:p>
          <a:p>
            <a:pPr marL="0" marR="0" lvl="0" indent="0" algn="just" defTabSz="914400" rtl="0" eaLnBrk="1" fontAlgn="base" latinLnBrk="0" hangingPunct="1">
              <a:lnSpc>
                <a:spcPct val="100000"/>
              </a:lnSpc>
              <a:spcBef>
                <a:spcPct val="0"/>
              </a:spcBef>
              <a:spcAft>
                <a:spcPct val="0"/>
              </a:spcAft>
              <a:buClr>
                <a:srgbClr val="0070C0"/>
              </a:buClr>
              <a:buSzTx/>
              <a:buFontTx/>
              <a:buNone/>
              <a:tabLst/>
              <a:defRPr/>
            </a:pPr>
            <a:endParaRPr kumimoji="0" lang="es-PR" altLang="en-US" sz="1400" b="1" i="0" u="none" strike="noStrike" kern="1200" cap="none" spc="0" normalizeH="0" baseline="0" dirty="0">
              <a:ln>
                <a:noFill/>
              </a:ln>
              <a:solidFill>
                <a:srgbClr val="00000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sym typeface="Century Gothic" panose="020B0502020202020204" pitchFamily="34" charset="0"/>
            </a:endParaRPr>
          </a:p>
          <a:p>
            <a:pPr marL="285750" marR="0" lvl="0" indent="-285750" algn="just" defTabSz="914400" rtl="0" eaLnBrk="1" fontAlgn="base" latinLnBrk="0" hangingPunct="1">
              <a:lnSpc>
                <a:spcPct val="100000"/>
              </a:lnSpc>
              <a:spcBef>
                <a:spcPct val="0"/>
              </a:spcBef>
              <a:spcAft>
                <a:spcPct val="0"/>
              </a:spcAft>
              <a:buClr>
                <a:srgbClr val="0070C0"/>
              </a:buClr>
              <a:buSzTx/>
              <a:buFont typeface="Wingdings" panose="05000000000000000000" pitchFamily="2" charset="2"/>
              <a:buChar char="§"/>
              <a:tabLst/>
              <a:defRPr/>
            </a:pPr>
            <a:r>
              <a:rPr kumimoji="0" lang="es-PR" altLang="en-US" sz="3200" b="1" i="0" u="none" strike="noStrike" kern="1200" cap="none" spc="0" normalizeH="0" baseline="0" dirty="0">
                <a:ln>
                  <a:noFill/>
                </a:ln>
                <a:solidFill>
                  <a:srgbClr val="00000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sym typeface="Century Gothic" panose="020B0502020202020204" pitchFamily="34" charset="0"/>
              </a:rPr>
              <a:t>Dependiendo de la dirección, se pueden encontrar diferentes números de átomos.</a:t>
            </a:r>
          </a:p>
          <a:p>
            <a:pPr marR="0" lvl="0" algn="just" defTabSz="914400" rtl="0" eaLnBrk="1" fontAlgn="base" latinLnBrk="0" hangingPunct="1">
              <a:lnSpc>
                <a:spcPct val="100000"/>
              </a:lnSpc>
              <a:spcBef>
                <a:spcPct val="0"/>
              </a:spcBef>
              <a:spcAft>
                <a:spcPct val="0"/>
              </a:spcAft>
              <a:buClr>
                <a:srgbClr val="0070C0"/>
              </a:buClr>
              <a:buSzTx/>
              <a:tabLst/>
              <a:defRPr/>
            </a:pPr>
            <a:endParaRPr kumimoji="0" lang="es-PR" altLang="en-US" sz="1400" b="1" i="0" u="none" strike="noStrike" kern="1200" cap="none" spc="0" normalizeH="0" baseline="0" dirty="0">
              <a:ln>
                <a:noFill/>
              </a:ln>
              <a:solidFill>
                <a:srgbClr val="00000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sym typeface="Century Gothic" panose="020B0502020202020204" pitchFamily="34" charset="0"/>
            </a:endParaRPr>
          </a:p>
          <a:p>
            <a:pPr marL="285750" marR="0" lvl="0" indent="-285750" algn="just" defTabSz="914400" rtl="0" eaLnBrk="1" fontAlgn="base" latinLnBrk="0" hangingPunct="1">
              <a:lnSpc>
                <a:spcPct val="100000"/>
              </a:lnSpc>
              <a:spcBef>
                <a:spcPct val="0"/>
              </a:spcBef>
              <a:spcAft>
                <a:spcPct val="0"/>
              </a:spcAft>
              <a:buClr>
                <a:srgbClr val="0070C0"/>
              </a:buClr>
              <a:buSzTx/>
              <a:buFont typeface="Wingdings" panose="05000000000000000000" pitchFamily="2" charset="2"/>
              <a:buChar char="§"/>
              <a:tabLst/>
              <a:defRPr/>
            </a:pPr>
            <a:r>
              <a:rPr lang="es-PR" altLang="en-US" sz="3200" b="1" dirty="0">
                <a:solidFill>
                  <a:srgbClr val="0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Century Gothic" panose="020B0502020202020204" pitchFamily="34" charset="0"/>
              </a:rPr>
              <a:t>A</a:t>
            </a:r>
            <a:r>
              <a:rPr kumimoji="0" lang="es-PR" altLang="en-US" sz="3200" b="1" i="0" u="none" strike="noStrike" kern="1200" cap="none" spc="0" normalizeH="0" baseline="0" dirty="0">
                <a:ln>
                  <a:noFill/>
                </a:ln>
                <a:solidFill>
                  <a:srgbClr val="000000"/>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sym typeface="Century Gothic" panose="020B0502020202020204" pitchFamily="34" charset="0"/>
              </a:rPr>
              <a:t>sí como el área superficial tiene un impacto en las reacciones químicas, el número de átomos encontrados impacta también a las reacciones químicas.</a:t>
            </a:r>
          </a:p>
        </p:txBody>
      </p:sp>
    </p:spTree>
    <p:extLst>
      <p:ext uri="{BB962C8B-B14F-4D97-AF65-F5344CB8AC3E}">
        <p14:creationId xmlns:p14="http://schemas.microsoft.com/office/powerpoint/2010/main" val="14972818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2" name="CaptionText"/>
          <p:cNvSpPr>
            <a:spLocks noChangeArrowheads="1"/>
          </p:cNvSpPr>
          <p:nvPr/>
        </p:nvSpPr>
        <p:spPr bwMode="auto">
          <a:xfrm>
            <a:off x="5180017" y="1173540"/>
            <a:ext cx="3262990"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ts val="100"/>
              </a:spcAft>
              <a:buClrTx/>
              <a:buSzTx/>
              <a:buFontTx/>
              <a:buNone/>
              <a:tabLst/>
              <a:defRPr/>
            </a:pPr>
            <a:r>
              <a:rPr kumimoji="0" lang="es-PR" altLang="en-US" sz="2400" b="1" i="0" u="none" strike="noStrike" kern="1200" cap="none" spc="0" normalizeH="0" baseline="0" dirty="0">
                <a:ln>
                  <a:solidFill>
                    <a:prstClr val="black"/>
                  </a:solidFill>
                </a:ln>
                <a:solidFill>
                  <a:srgbClr val="FFC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sym typeface="Century Gothic" panose="020B0502020202020204" pitchFamily="34" charset="0"/>
              </a:rPr>
              <a:t>Configuración de la celda unitaria en una estructura de cristal.</a:t>
            </a:r>
          </a:p>
        </p:txBody>
      </p:sp>
      <p:pic>
        <p:nvPicPr>
          <p:cNvPr id="7" name="Picture 6">
            <a:extLst>
              <a:ext uri="{FF2B5EF4-FFF2-40B4-BE49-F238E27FC236}">
                <a16:creationId xmlns:a16="http://schemas.microsoft.com/office/drawing/2014/main" id="{CDB9AD38-3759-4FE0-A5EC-2B801B9842E7}"/>
              </a:ext>
            </a:extLst>
          </p:cNvPr>
          <p:cNvPicPr>
            <a:picLocks noChangeAspect="1"/>
          </p:cNvPicPr>
          <p:nvPr/>
        </p:nvPicPr>
        <p:blipFill>
          <a:blip r:embed="rId2"/>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03C455CF-8BAC-49D0-BB73-99853A2F8F95}"/>
              </a:ext>
            </a:extLst>
          </p:cNvPr>
          <p:cNvPicPr>
            <a:picLocks noChangeAspect="1"/>
          </p:cNvPicPr>
          <p:nvPr/>
        </p:nvPicPr>
        <p:blipFill>
          <a:blip r:embed="rId3"/>
          <a:stretch>
            <a:fillRect/>
          </a:stretch>
        </p:blipFill>
        <p:spPr>
          <a:xfrm>
            <a:off x="124691" y="5727404"/>
            <a:ext cx="1849075" cy="597196"/>
          </a:xfrm>
          <a:prstGeom prst="rect">
            <a:avLst/>
          </a:prstGeom>
        </p:spPr>
      </p:pic>
      <p:sp>
        <p:nvSpPr>
          <p:cNvPr id="9" name="Title 1">
            <a:extLst>
              <a:ext uri="{FF2B5EF4-FFF2-40B4-BE49-F238E27FC236}">
                <a16:creationId xmlns:a16="http://schemas.microsoft.com/office/drawing/2014/main" id="{857BB5F3-C5E6-4F9E-8AFC-FD87125584EB}"/>
              </a:ext>
            </a:extLst>
          </p:cNvPr>
          <p:cNvSpPr txBox="1">
            <a:spLocks noChangeArrowheads="1"/>
          </p:cNvSpPr>
          <p:nvPr/>
        </p:nvSpPr>
        <p:spPr>
          <a:xfrm>
            <a:off x="4946921" y="0"/>
            <a:ext cx="7245079" cy="913613"/>
          </a:xfrm>
          <a:prstGeom prst="rect">
            <a:avLst/>
          </a:prstGeom>
        </p:spPr>
        <p:txBody>
          <a:bodyPr vert="horz" lIns="91440" tIns="45720" rIns="91440" bIns="45720" rtlCol="0" anchor="ctr">
            <a:normAutofit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5400" b="1" i="0" u="none" strike="noStrike" kern="1200" cap="none" spc="0" normalizeH="0" baseline="0" dirty="0">
                <a:ln w="13462">
                  <a:solidFill>
                    <a:prstClr val="white"/>
                  </a:solidFill>
                  <a:prstDash val="solid"/>
                </a:ln>
                <a:solidFill>
                  <a:prstClr val="black"/>
                </a:solidFill>
                <a:effectLst>
                  <a:outerShdw dist="38100" dir="2700000" algn="bl" rotWithShape="0">
                    <a:srgbClr val="0070C0"/>
                  </a:outerShdw>
                </a:effectLst>
                <a:uLnTx/>
                <a:uFillTx/>
                <a:latin typeface="Arial Black" panose="020B0A04020102020204"/>
                <a:ea typeface="SimSun" panose="02010600030101010101" pitchFamily="2" charset="-122"/>
                <a:cs typeface="+mj-cs"/>
              </a:rPr>
              <a:t>La Celda Unitaria</a:t>
            </a:r>
          </a:p>
        </p:txBody>
      </p:sp>
      <p:pic>
        <p:nvPicPr>
          <p:cNvPr id="10" name="Picture 6" descr="unit-cell-config.jpg">
            <a:extLst>
              <a:ext uri="{FF2B5EF4-FFF2-40B4-BE49-F238E27FC236}">
                <a16:creationId xmlns:a16="http://schemas.microsoft.com/office/drawing/2014/main" id="{9508D603-3F5C-4D71-BDFF-A8A01B4E9A51}"/>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51549"/>
          <a:stretch/>
        </p:blipFill>
        <p:spPr bwMode="auto">
          <a:xfrm>
            <a:off x="5180017" y="3209006"/>
            <a:ext cx="3303282" cy="293118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B3B54121-D698-4546-BF95-E70E73B4394A}"/>
              </a:ext>
            </a:extLst>
          </p:cNvPr>
          <p:cNvSpPr/>
          <p:nvPr/>
        </p:nvSpPr>
        <p:spPr>
          <a:xfrm>
            <a:off x="86162" y="96547"/>
            <a:ext cx="4917290" cy="5693866"/>
          </a:xfrm>
          <a:prstGeom prst="rect">
            <a:avLst/>
          </a:prstGeom>
        </p:spPr>
        <p:txBody>
          <a:bodyPr wrap="square">
            <a:spAutoFit/>
          </a:bodyPr>
          <a:lstStyle/>
          <a:p>
            <a:pPr marL="342900" lvl="0" indent="-342900" algn="just">
              <a:buClr>
                <a:srgbClr val="0070C0"/>
              </a:buClr>
              <a:buFont typeface="Wingdings" panose="05000000000000000000" pitchFamily="2" charset="2"/>
              <a:buChar char="§"/>
            </a:pPr>
            <a:r>
              <a:rPr kumimoji="0" lang="es-PR" altLang="zh-CN" sz="225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La celda unitaria es la </a:t>
            </a:r>
            <a:r>
              <a:rPr lang="es-PR" altLang="zh-CN" sz="2250" b="1" dirty="0">
                <a:solidFill>
                  <a:prstClr val="black"/>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unidad repetitiva más simple en </a:t>
            </a:r>
            <a:r>
              <a:rPr kumimoji="0" lang="es-PR" altLang="zh-CN" sz="225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un cristal.  </a:t>
            </a:r>
          </a:p>
          <a:p>
            <a:pPr marL="171450" marR="0" lvl="0" indent="-17145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endParaRPr kumimoji="0" lang="es-PR" altLang="zh-CN" sz="8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endParaRPr>
          </a:p>
          <a:p>
            <a:pPr marL="342900" marR="0" lvl="0" indent="-3429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225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En un solo cristal, todas las celdas unitarias son idénticas y tienen la misma orientación (distancia y orientación fija).  </a:t>
            </a:r>
          </a:p>
          <a:p>
            <a:pPr marL="171450" marR="0" lvl="0" indent="-17145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endParaRPr kumimoji="0" lang="es-PR" altLang="zh-CN" sz="8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endParaRPr>
          </a:p>
          <a:p>
            <a:pPr marL="342900" marR="0" lvl="0" indent="-3429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225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Las caras opuestas de la celda unitaria son paralelas </a:t>
            </a:r>
            <a:r>
              <a:rPr kumimoji="0" lang="es-PR" altLang="zh-CN" sz="2250" b="1" i="1"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(observa el diagrama de la celda unitaria).</a:t>
            </a:r>
            <a:r>
              <a:rPr kumimoji="0" lang="es-PR" altLang="zh-CN" sz="225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  </a:t>
            </a:r>
          </a:p>
          <a:p>
            <a:pPr marL="171450" marR="0" lvl="0" indent="-17145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endParaRPr kumimoji="0" lang="es-PR" altLang="zh-CN" sz="8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endParaRPr>
          </a:p>
          <a:p>
            <a:pPr marL="342900" marR="0" lvl="0" indent="-3429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225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El borde de la celda unitaria conecta puntos equivalentes.  La estructura que se produce como resultado se llama enrejado (“</a:t>
            </a:r>
            <a:r>
              <a:rPr kumimoji="0" lang="es-PR" altLang="zh-CN" sz="2250" b="1" i="0" u="none" strike="noStrike" kern="1200" cap="none" spc="0" normalizeH="0" baseline="0" dirty="0" err="1">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lattice</a:t>
            </a:r>
            <a:r>
              <a:rPr kumimoji="0" lang="es-PR" altLang="zh-CN" sz="225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a:t>
            </a:r>
          </a:p>
        </p:txBody>
      </p:sp>
      <p:pic>
        <p:nvPicPr>
          <p:cNvPr id="3" name="Picture 2">
            <a:extLst>
              <a:ext uri="{FF2B5EF4-FFF2-40B4-BE49-F238E27FC236}">
                <a16:creationId xmlns:a16="http://schemas.microsoft.com/office/drawing/2014/main" id="{5E89C97F-3FB9-40C7-BC7A-BC07E6B04A5A}"/>
              </a:ext>
            </a:extLst>
          </p:cNvPr>
          <p:cNvPicPr>
            <a:picLocks noChangeAspect="1"/>
          </p:cNvPicPr>
          <p:nvPr/>
        </p:nvPicPr>
        <p:blipFill>
          <a:blip r:embed="rId5"/>
          <a:stretch>
            <a:fillRect/>
          </a:stretch>
        </p:blipFill>
        <p:spPr>
          <a:xfrm>
            <a:off x="8752516" y="1157601"/>
            <a:ext cx="3219450" cy="28289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4" name="TextBox 3">
            <a:extLst>
              <a:ext uri="{FF2B5EF4-FFF2-40B4-BE49-F238E27FC236}">
                <a16:creationId xmlns:a16="http://schemas.microsoft.com/office/drawing/2014/main" id="{F9483643-A3B5-43D0-9F22-E6C86779FB48}"/>
              </a:ext>
            </a:extLst>
          </p:cNvPr>
          <p:cNvSpPr txBox="1"/>
          <p:nvPr/>
        </p:nvSpPr>
        <p:spPr>
          <a:xfrm>
            <a:off x="10920183" y="2115935"/>
            <a:ext cx="1067759" cy="369332"/>
          </a:xfrm>
          <a:prstGeom prst="rect">
            <a:avLst/>
          </a:prstGeom>
          <a:noFill/>
        </p:spPr>
        <p:txBody>
          <a:bodyPr wrap="square" rtlCol="0">
            <a:spAutoFit/>
          </a:bodyPr>
          <a:lstStyle/>
          <a:p>
            <a:pPr algn="ctr"/>
            <a:r>
              <a:rPr lang="es-PR" b="1" dirty="0">
                <a:effectLst>
                  <a:outerShdw blurRad="38100" dist="38100" dir="2700000" algn="tl">
                    <a:srgbClr val="000000">
                      <a:alpha val="43137"/>
                    </a:srgbClr>
                  </a:outerShdw>
                </a:effectLst>
              </a:rPr>
              <a:t>Átomo</a:t>
            </a:r>
          </a:p>
        </p:txBody>
      </p:sp>
      <p:sp>
        <p:nvSpPr>
          <p:cNvPr id="12" name="TextBox 11">
            <a:extLst>
              <a:ext uri="{FF2B5EF4-FFF2-40B4-BE49-F238E27FC236}">
                <a16:creationId xmlns:a16="http://schemas.microsoft.com/office/drawing/2014/main" id="{BCBD7FE6-29F9-4575-AB47-4726E46C2CD1}"/>
              </a:ext>
            </a:extLst>
          </p:cNvPr>
          <p:cNvSpPr txBox="1"/>
          <p:nvPr/>
        </p:nvSpPr>
        <p:spPr>
          <a:xfrm>
            <a:off x="8915400" y="1186098"/>
            <a:ext cx="2310063" cy="369332"/>
          </a:xfrm>
          <a:prstGeom prst="rect">
            <a:avLst/>
          </a:prstGeom>
          <a:noFill/>
        </p:spPr>
        <p:txBody>
          <a:bodyPr wrap="square" rtlCol="0">
            <a:spAutoFit/>
          </a:bodyPr>
          <a:lstStyle/>
          <a:p>
            <a:pPr algn="ctr"/>
            <a:r>
              <a:rPr lang="es-PR" b="1" dirty="0">
                <a:effectLst>
                  <a:outerShdw blurRad="38100" dist="38100" dir="2700000" algn="tl">
                    <a:srgbClr val="000000">
                      <a:alpha val="43137"/>
                    </a:srgbClr>
                  </a:outerShdw>
                </a:effectLst>
              </a:rPr>
              <a:t>Distancia fija</a:t>
            </a:r>
          </a:p>
        </p:txBody>
      </p:sp>
      <p:sp>
        <p:nvSpPr>
          <p:cNvPr id="13" name="TextBox 12">
            <a:extLst>
              <a:ext uri="{FF2B5EF4-FFF2-40B4-BE49-F238E27FC236}">
                <a16:creationId xmlns:a16="http://schemas.microsoft.com/office/drawing/2014/main" id="{DA15F853-4651-49E4-9C01-DC4E08247822}"/>
              </a:ext>
            </a:extLst>
          </p:cNvPr>
          <p:cNvSpPr txBox="1"/>
          <p:nvPr/>
        </p:nvSpPr>
        <p:spPr>
          <a:xfrm>
            <a:off x="8752517" y="3645045"/>
            <a:ext cx="1915484" cy="369332"/>
          </a:xfrm>
          <a:prstGeom prst="rect">
            <a:avLst/>
          </a:prstGeom>
          <a:noFill/>
        </p:spPr>
        <p:txBody>
          <a:bodyPr wrap="square" rtlCol="0">
            <a:spAutoFit/>
          </a:bodyPr>
          <a:lstStyle/>
          <a:p>
            <a:pPr algn="ctr"/>
            <a:r>
              <a:rPr lang="es-PR" b="1" dirty="0">
                <a:effectLst>
                  <a:outerShdw blurRad="38100" dist="38100" dir="2700000" algn="tl">
                    <a:srgbClr val="000000">
                      <a:alpha val="43137"/>
                    </a:srgbClr>
                  </a:outerShdw>
                </a:effectLst>
              </a:rPr>
              <a:t>Celda unitaria</a:t>
            </a:r>
          </a:p>
        </p:txBody>
      </p:sp>
      <p:sp>
        <p:nvSpPr>
          <p:cNvPr id="14" name="TextBox 13">
            <a:extLst>
              <a:ext uri="{FF2B5EF4-FFF2-40B4-BE49-F238E27FC236}">
                <a16:creationId xmlns:a16="http://schemas.microsoft.com/office/drawing/2014/main" id="{3BCA4A1C-443B-4CEB-9794-ED34A9410EE4}"/>
              </a:ext>
            </a:extLst>
          </p:cNvPr>
          <p:cNvSpPr txBox="1"/>
          <p:nvPr/>
        </p:nvSpPr>
        <p:spPr>
          <a:xfrm>
            <a:off x="10541487" y="3354120"/>
            <a:ext cx="1525822" cy="646331"/>
          </a:xfrm>
          <a:prstGeom prst="rect">
            <a:avLst/>
          </a:prstGeom>
          <a:noFill/>
        </p:spPr>
        <p:txBody>
          <a:bodyPr wrap="square" rtlCol="0">
            <a:spAutoFit/>
          </a:bodyPr>
          <a:lstStyle/>
          <a:p>
            <a:pPr algn="ctr"/>
            <a:r>
              <a:rPr lang="es-PR" b="1" dirty="0">
                <a:effectLst>
                  <a:outerShdw blurRad="38100" dist="38100" dir="2700000" algn="tl">
                    <a:srgbClr val="000000">
                      <a:alpha val="43137"/>
                    </a:srgbClr>
                  </a:outerShdw>
                </a:effectLst>
              </a:rPr>
              <a:t>Orientación fija</a:t>
            </a:r>
          </a:p>
        </p:txBody>
      </p:sp>
    </p:spTree>
    <p:extLst>
      <p:ext uri="{BB962C8B-B14F-4D97-AF65-F5344CB8AC3E}">
        <p14:creationId xmlns:p14="http://schemas.microsoft.com/office/powerpoint/2010/main" val="1185206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570DE9C-112A-46C3-B959-26095953C542}"/>
              </a:ext>
            </a:extLst>
          </p:cNvPr>
          <p:cNvSpPr/>
          <p:nvPr/>
        </p:nvSpPr>
        <p:spPr>
          <a:xfrm>
            <a:off x="124691" y="3262242"/>
            <a:ext cx="12067309" cy="2508379"/>
          </a:xfrm>
          <a:prstGeom prst="rect">
            <a:avLst/>
          </a:prstGeom>
        </p:spPr>
        <p:txBody>
          <a:bodyPr wrap="square">
            <a:spAutoFit/>
          </a:bodyPr>
          <a:lstStyle/>
          <a:p>
            <a:pPr marL="342900" marR="0" lvl="0" indent="-3429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21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La </a:t>
            </a:r>
            <a:r>
              <a:rPr kumimoji="0" lang="es-PR" altLang="zh-CN" sz="2100" b="1" i="1"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Estructura Cúbica Simple </a:t>
            </a:r>
            <a:r>
              <a:rPr kumimoji="0" lang="es-PR" altLang="zh-CN" sz="21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es una celda unitaria que consiste de un solo átomo. ¿Confundido? ¿Probablemente observas ocho átomos? ¿Correcto?</a:t>
            </a:r>
          </a:p>
          <a:p>
            <a:pPr marL="336550" marR="0" lvl="0" indent="-33655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endParaRPr kumimoji="0" lang="es-PR" altLang="zh-CN" sz="5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endParaRPr>
          </a:p>
          <a:p>
            <a:pPr marL="342900" marR="0" lvl="0" indent="-3429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21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Recuerda que la celda unitaria forma un enrejado y que el borde de la celda unitaria conecta puntos equivalentes.</a:t>
            </a:r>
          </a:p>
          <a:p>
            <a:pPr marL="336550" marR="0" lvl="0" indent="-33655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endParaRPr kumimoji="0" lang="es-PR" altLang="zh-CN" sz="5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endParaRPr>
          </a:p>
          <a:p>
            <a:pPr marL="342900" marR="0" lvl="0" indent="-3429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21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Por lo tanto, cada átomo que observas en la estructura cúbica simple contribuye SOLO 1/8 de si mismo a la celda unitaria.  Mientras la estructura del cristal se va formando, siete celdas unitarias adicionales se enlazan con cada uno de los ocho átomos.</a:t>
            </a:r>
          </a:p>
        </p:txBody>
      </p:sp>
      <p:pic>
        <p:nvPicPr>
          <p:cNvPr id="305158" name="Picture 5" descr="cubic_structures8_0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7" y="204501"/>
            <a:ext cx="7068886"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pic>
      <p:pic>
        <p:nvPicPr>
          <p:cNvPr id="7" name="Picture 6">
            <a:extLst>
              <a:ext uri="{FF2B5EF4-FFF2-40B4-BE49-F238E27FC236}">
                <a16:creationId xmlns:a16="http://schemas.microsoft.com/office/drawing/2014/main" id="{32236D85-8E3C-4A5E-8C59-064D7A0D356C}"/>
              </a:ext>
            </a:extLst>
          </p:cNvPr>
          <p:cNvPicPr>
            <a:picLocks noChangeAspect="1"/>
          </p:cNvPicPr>
          <p:nvPr/>
        </p:nvPicPr>
        <p:blipFill>
          <a:blip r:embed="rId3"/>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5F15CC2D-D138-4BE3-A167-636239D8D5CB}"/>
              </a:ext>
            </a:extLst>
          </p:cNvPr>
          <p:cNvPicPr>
            <a:picLocks noChangeAspect="1"/>
          </p:cNvPicPr>
          <p:nvPr/>
        </p:nvPicPr>
        <p:blipFill>
          <a:blip r:embed="rId4"/>
          <a:stretch>
            <a:fillRect/>
          </a:stretch>
        </p:blipFill>
        <p:spPr>
          <a:xfrm>
            <a:off x="124691" y="5687372"/>
            <a:ext cx="1849075" cy="597196"/>
          </a:xfrm>
          <a:prstGeom prst="rect">
            <a:avLst/>
          </a:prstGeom>
        </p:spPr>
      </p:pic>
      <p:sp>
        <p:nvSpPr>
          <p:cNvPr id="9" name="Title 1">
            <a:extLst>
              <a:ext uri="{FF2B5EF4-FFF2-40B4-BE49-F238E27FC236}">
                <a16:creationId xmlns:a16="http://schemas.microsoft.com/office/drawing/2014/main" id="{E7C680F9-3ED5-488A-8D96-324466B2385E}"/>
              </a:ext>
            </a:extLst>
          </p:cNvPr>
          <p:cNvSpPr txBox="1">
            <a:spLocks noChangeArrowheads="1"/>
          </p:cNvSpPr>
          <p:nvPr/>
        </p:nvSpPr>
        <p:spPr>
          <a:xfrm>
            <a:off x="0" y="723900"/>
            <a:ext cx="3080084" cy="1143000"/>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zh-CN" sz="4800" b="1" i="0" u="none" strike="noStrike" kern="1200" cap="none" spc="0" normalizeH="0" baseline="0" noProof="0" dirty="0">
              <a:ln w="13462">
                <a:solidFill>
                  <a:prstClr val="white"/>
                </a:solidFill>
                <a:prstDash val="solid"/>
              </a:ln>
              <a:solidFill>
                <a:prstClr val="black"/>
              </a:solidFill>
              <a:effectLst>
                <a:outerShdw dist="38100" dir="2700000" algn="bl" rotWithShape="0">
                  <a:srgbClr val="0070C0"/>
                </a:outerShdw>
              </a:effectLst>
              <a:uLnTx/>
              <a:uFillTx/>
              <a:latin typeface="Arial Black" panose="020B0A04020102020204"/>
              <a:ea typeface="SimSun" panose="02010600030101010101" pitchFamily="2" charset="-122"/>
              <a:cs typeface="+mj-cs"/>
            </a:endParaRPr>
          </a:p>
        </p:txBody>
      </p:sp>
      <p:sp>
        <p:nvSpPr>
          <p:cNvPr id="3" name="Rectangle 2">
            <a:extLst>
              <a:ext uri="{FF2B5EF4-FFF2-40B4-BE49-F238E27FC236}">
                <a16:creationId xmlns:a16="http://schemas.microsoft.com/office/drawing/2014/main" id="{D1CCB141-F81D-4F9A-801F-901ABC943823}"/>
              </a:ext>
            </a:extLst>
          </p:cNvPr>
          <p:cNvSpPr/>
          <p:nvPr/>
        </p:nvSpPr>
        <p:spPr>
          <a:xfrm>
            <a:off x="0" y="109478"/>
            <a:ext cx="2879565" cy="286232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PR" altLang="zh-CN" sz="3600" b="1" i="0" u="none" strike="noStrike" kern="1200" cap="none" spc="0" normalizeH="0" baseline="0" dirty="0">
                <a:ln w="13462">
                  <a:solidFill>
                    <a:prstClr val="white"/>
                  </a:solidFill>
                  <a:prstDash val="solid"/>
                </a:ln>
                <a:solidFill>
                  <a:prstClr val="black"/>
                </a:solidFill>
                <a:effectLst>
                  <a:outerShdw dist="38100" dir="2700000" algn="bl" rotWithShape="0">
                    <a:srgbClr val="0070C0"/>
                  </a:outerShdw>
                </a:effectLst>
                <a:uLnTx/>
                <a:uFillTx/>
                <a:latin typeface="Arial Black" panose="020B0A04020102020204" pitchFamily="34" charset="0"/>
                <a:ea typeface="SimSun" panose="02010600030101010101" pitchFamily="2" charset="-122"/>
                <a:cs typeface="+mn-cs"/>
              </a:rPr>
              <a:t>No todas las celdas unitarias son iguales</a:t>
            </a:r>
          </a:p>
        </p:txBody>
      </p:sp>
      <p:sp>
        <p:nvSpPr>
          <p:cNvPr id="12" name="CaptionText">
            <a:extLst>
              <a:ext uri="{FF2B5EF4-FFF2-40B4-BE49-F238E27FC236}">
                <a16:creationId xmlns:a16="http://schemas.microsoft.com/office/drawing/2014/main" id="{685D76E0-E954-4690-BC13-AD3BF38CFC7C}"/>
              </a:ext>
            </a:extLst>
          </p:cNvPr>
          <p:cNvSpPr>
            <a:spLocks noChangeArrowheads="1"/>
          </p:cNvSpPr>
          <p:nvPr/>
        </p:nvSpPr>
        <p:spPr bwMode="auto">
          <a:xfrm>
            <a:off x="9980535" y="706372"/>
            <a:ext cx="2185684"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1" fontAlgn="base" latinLnBrk="0" hangingPunct="1">
              <a:lnSpc>
                <a:spcPct val="100000"/>
              </a:lnSpc>
              <a:spcBef>
                <a:spcPct val="0"/>
              </a:spcBef>
              <a:spcAft>
                <a:spcPts val="100"/>
              </a:spcAft>
              <a:buClrTx/>
              <a:buSzTx/>
              <a:buFontTx/>
              <a:buNone/>
              <a:tabLst/>
              <a:defRPr/>
            </a:pPr>
            <a:r>
              <a:rPr kumimoji="0" lang="es-PR" altLang="en-US" sz="2000" b="1" i="1" u="none" strike="noStrike" kern="1200" cap="none" spc="0" normalizeH="0" baseline="0">
                <a:ln>
                  <a:solidFill>
                    <a:srgbClr val="C00000"/>
                  </a:solidFill>
                </a:ln>
                <a:solidFill>
                  <a:srgbClr val="C00000"/>
                </a:solidFill>
                <a:effectLst/>
                <a:uLnTx/>
                <a:uFillTx/>
                <a:latin typeface="Arial" panose="020B0604020202020204" pitchFamily="34" charset="0"/>
                <a:ea typeface="SimSun" panose="02010600030101010101" pitchFamily="2" charset="-122"/>
                <a:cs typeface="Arial" panose="020B0604020202020204" pitchFamily="34" charset="0"/>
                <a:sym typeface="Century Gothic" panose="020B0502020202020204" pitchFamily="34" charset="0"/>
              </a:rPr>
              <a:t>Existen diferentes configuraciones para las celdas unitarias.</a:t>
            </a:r>
          </a:p>
        </p:txBody>
      </p:sp>
    </p:spTree>
    <p:extLst>
      <p:ext uri="{BB962C8B-B14F-4D97-AF65-F5344CB8AC3E}">
        <p14:creationId xmlns:p14="http://schemas.microsoft.com/office/powerpoint/2010/main" val="30989348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WhichPlane4_15.jpg"/>
          <p:cNvPicPr>
            <a:picLocks noChangeAspect="1"/>
          </p:cNvPicPr>
          <p:nvPr/>
        </p:nvPicPr>
        <p:blipFill>
          <a:blip r:embed="rId2" cstate="print"/>
          <a:stretch>
            <a:fillRect/>
          </a:stretch>
        </p:blipFill>
        <p:spPr>
          <a:xfrm>
            <a:off x="5105400" y="2514600"/>
            <a:ext cx="5730871" cy="2797339"/>
          </a:xfrm>
          <a:prstGeom prst="rect">
            <a:avLst/>
          </a:prstGeom>
          <a:ln>
            <a:solidFill>
              <a:schemeClr val="accent1"/>
            </a:solidFill>
          </a:ln>
          <a:effectLst>
            <a:outerShdw blurRad="292100" dist="139700" dir="2700000" algn="tl" rotWithShape="0">
              <a:srgbClr val="333333">
                <a:alpha val="65000"/>
              </a:srgbClr>
            </a:outerShdw>
          </a:effectLst>
        </p:spPr>
      </p:pic>
      <p:pic>
        <p:nvPicPr>
          <p:cNvPr id="5" name="Content Placeholder 8" descr="hk100Plane4_15.jpg"/>
          <p:cNvPicPr>
            <a:picLocks noChangeAspect="1"/>
          </p:cNvPicPr>
          <p:nvPr/>
        </p:nvPicPr>
        <p:blipFill>
          <a:blip r:embed="rId3" cstate="print"/>
          <a:stretch>
            <a:fillRect/>
          </a:stretch>
        </p:blipFill>
        <p:spPr>
          <a:xfrm>
            <a:off x="1524000" y="2514600"/>
            <a:ext cx="2636334" cy="2797339"/>
          </a:xfrm>
          <a:prstGeom prst="rect">
            <a:avLst/>
          </a:prstGeom>
          <a:ln>
            <a:solidFill>
              <a:schemeClr val="accent1"/>
            </a:solidFill>
          </a:ln>
          <a:effectLst>
            <a:outerShdw blurRad="292100" dist="139700" dir="2700000" algn="tl" rotWithShape="0">
              <a:srgbClr val="333333">
                <a:alpha val="65000"/>
              </a:srgbClr>
            </a:outerShdw>
          </a:effectLst>
        </p:spPr>
      </p:pic>
      <p:pic>
        <p:nvPicPr>
          <p:cNvPr id="7" name="Picture 6">
            <a:extLst>
              <a:ext uri="{FF2B5EF4-FFF2-40B4-BE49-F238E27FC236}">
                <a16:creationId xmlns:a16="http://schemas.microsoft.com/office/drawing/2014/main" id="{5FA94FF9-DC9D-4071-8C36-CB0BF29E379D}"/>
              </a:ext>
            </a:extLst>
          </p:cNvPr>
          <p:cNvPicPr>
            <a:picLocks noChangeAspect="1"/>
          </p:cNvPicPr>
          <p:nvPr/>
        </p:nvPicPr>
        <p:blipFill>
          <a:blip r:embed="rId4"/>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7A412501-FD41-4377-A20D-F6036AC72484}"/>
              </a:ext>
            </a:extLst>
          </p:cNvPr>
          <p:cNvPicPr>
            <a:picLocks noChangeAspect="1"/>
          </p:cNvPicPr>
          <p:nvPr/>
        </p:nvPicPr>
        <p:blipFill>
          <a:blip r:embed="rId5"/>
          <a:stretch>
            <a:fillRect/>
          </a:stretch>
        </p:blipFill>
        <p:spPr>
          <a:xfrm>
            <a:off x="124691" y="5687372"/>
            <a:ext cx="1849075" cy="597196"/>
          </a:xfrm>
          <a:prstGeom prst="rect">
            <a:avLst/>
          </a:prstGeom>
        </p:spPr>
      </p:pic>
      <p:sp>
        <p:nvSpPr>
          <p:cNvPr id="9" name="Title 1">
            <a:extLst>
              <a:ext uri="{FF2B5EF4-FFF2-40B4-BE49-F238E27FC236}">
                <a16:creationId xmlns:a16="http://schemas.microsoft.com/office/drawing/2014/main" id="{0B535FEB-AB37-4B11-9EB2-7FBCD74EB36E}"/>
              </a:ext>
            </a:extLst>
          </p:cNvPr>
          <p:cNvSpPr txBox="1">
            <a:spLocks noChangeArrowheads="1"/>
          </p:cNvSpPr>
          <p:nvPr/>
        </p:nvSpPr>
        <p:spPr>
          <a:xfrm>
            <a:off x="-13852" y="70634"/>
            <a:ext cx="12192001" cy="1986766"/>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10000"/>
              </a:lnSpc>
              <a:spcBef>
                <a:spcPct val="0"/>
              </a:spcBef>
              <a:spcAft>
                <a:spcPts val="600"/>
              </a:spcAft>
              <a:buClrTx/>
              <a:buSzTx/>
              <a:buFontTx/>
              <a:buNone/>
              <a:tabLst/>
              <a:defRPr/>
            </a:pPr>
            <a:r>
              <a:rPr kumimoji="0" lang="es-PR" altLang="zh-CN" sz="4400" b="0" i="0" u="none" strike="noStrike" kern="1200" cap="none" spc="-50" normalizeH="0" baseline="0" noProof="0" dirty="0">
                <a:ln>
                  <a:noFill/>
                </a:ln>
                <a:solidFill>
                  <a:srgbClr val="C00000"/>
                </a:solidFill>
                <a:effectLst>
                  <a:outerShdw blurRad="38100" dist="38100" dir="2700000" algn="tl">
                    <a:srgbClr val="000000">
                      <a:alpha val="43137"/>
                    </a:srgbClr>
                  </a:outerShdw>
                </a:effectLst>
                <a:uLnTx/>
                <a:uFillTx/>
                <a:latin typeface="Arial Black" panose="020B0A04020102020204" pitchFamily="34" charset="0"/>
                <a:ea typeface="SimSun" panose="02010600030101010101" pitchFamily="2" charset="-122"/>
                <a:cs typeface="Calibri" panose="020F0502020204030204" pitchFamily="34" charset="0"/>
              </a:rPr>
              <a:t>Los Índices de Miller definen la dirección o los planos dentro de una estructura de enrejado (celosía) de cristal.</a:t>
            </a:r>
          </a:p>
        </p:txBody>
      </p:sp>
      <p:sp>
        <p:nvSpPr>
          <p:cNvPr id="10" name="Rectangle 9">
            <a:extLst>
              <a:ext uri="{FF2B5EF4-FFF2-40B4-BE49-F238E27FC236}">
                <a16:creationId xmlns:a16="http://schemas.microsoft.com/office/drawing/2014/main" id="{C3565B5D-D421-4C99-94BD-EE6EB066BE5F}"/>
              </a:ext>
            </a:extLst>
          </p:cNvPr>
          <p:cNvSpPr/>
          <p:nvPr/>
        </p:nvSpPr>
        <p:spPr>
          <a:xfrm>
            <a:off x="-13852" y="5862935"/>
            <a:ext cx="12192001" cy="461665"/>
          </a:xfrm>
          <a:prstGeom prst="rect">
            <a:avLst/>
          </a:prstGeom>
        </p:spPr>
        <p:txBody>
          <a:bodyPr wrap="square">
            <a:spAutoFit/>
          </a:bodyPr>
          <a:lstStyle/>
          <a:p>
            <a:pPr marL="0" marR="0" lvl="0" indent="0" algn="ctr" defTabSz="457200" rtl="0" eaLnBrk="1" fontAlgn="auto" latinLnBrk="0" hangingPunct="1">
              <a:lnSpc>
                <a:spcPct val="100000"/>
              </a:lnSpc>
              <a:spcBef>
                <a:spcPts val="320"/>
              </a:spcBef>
              <a:spcAft>
                <a:spcPts val="0"/>
              </a:spcAft>
              <a:buClr>
                <a:srgbClr val="0070C0">
                  <a:lumMod val="75000"/>
                </a:srgbClr>
              </a:buClr>
              <a:buSzTx/>
              <a:buFontTx/>
              <a:buNone/>
              <a:tabLst/>
              <a:defRPr/>
            </a:pPr>
            <a:r>
              <a:rPr kumimoji="0" lang="es-PR" sz="2400" b="1" i="1"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a:ea typeface="+mn-ea"/>
                <a:cs typeface="+mn-cs"/>
              </a:rPr>
              <a:t>Enrejado o celosía = “</a:t>
            </a:r>
            <a:r>
              <a:rPr kumimoji="0" lang="en-US" sz="2400" b="1" i="1" u="none" strike="noStrike" kern="1200" cap="none" spc="0" normalizeH="0" baseline="0" dirty="0">
                <a:ln>
                  <a:noFill/>
                </a:ln>
                <a:solidFill>
                  <a:srgbClr val="C00000"/>
                </a:solidFill>
                <a:effectLst>
                  <a:outerShdw blurRad="38100" dist="38100" dir="2700000" algn="tl">
                    <a:srgbClr val="000000">
                      <a:alpha val="43137"/>
                    </a:srgbClr>
                  </a:outerShdw>
                </a:effectLst>
                <a:uLnTx/>
                <a:uFillTx/>
                <a:latin typeface="Arial" panose="020B0604020202020204"/>
                <a:ea typeface="+mn-ea"/>
                <a:cs typeface="+mn-cs"/>
              </a:rPr>
              <a:t>crystal lattice</a:t>
            </a:r>
            <a:r>
              <a:rPr kumimoji="0" lang="es-PR" sz="2400" b="1" i="1"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a:ea typeface="+mn-ea"/>
                <a:cs typeface="+mn-cs"/>
              </a:rPr>
              <a:t>”</a:t>
            </a:r>
            <a:endParaRPr kumimoji="0" lang="es-PR" sz="300" b="1" i="0" u="none" strike="noStrike" kern="1200" cap="none" spc="0" normalizeH="0" baseline="0" noProof="0" dirty="0">
              <a:ln>
                <a:noFill/>
              </a:ln>
              <a:solidFill>
                <a:srgbClr val="C00000"/>
              </a:solidFill>
              <a:effectLst>
                <a:outerShdw blurRad="38100" dist="38100" dir="2700000" algn="tl">
                  <a:srgbClr val="000000">
                    <a:alpha val="43137"/>
                  </a:srgbClr>
                </a:outerShdw>
              </a:effectLst>
              <a:uLnTx/>
              <a:uFillTx/>
              <a:latin typeface="Arial" panose="020B0604020202020204"/>
              <a:ea typeface="Calibri"/>
              <a:cs typeface="Calibri"/>
              <a:sym typeface="Calibri"/>
            </a:endParaRPr>
          </a:p>
        </p:txBody>
      </p:sp>
    </p:spTree>
    <p:extLst>
      <p:ext uri="{BB962C8B-B14F-4D97-AF65-F5344CB8AC3E}">
        <p14:creationId xmlns:p14="http://schemas.microsoft.com/office/powerpoint/2010/main" val="400550736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7F15151-9351-4AFE-AB8C-511AAE486EA6}"/>
              </a:ext>
            </a:extLst>
          </p:cNvPr>
          <p:cNvPicPr>
            <a:picLocks noChangeAspect="1"/>
          </p:cNvPicPr>
          <p:nvPr/>
        </p:nvPicPr>
        <p:blipFill>
          <a:blip r:embed="rId2"/>
          <a:stretch>
            <a:fillRect/>
          </a:stretch>
        </p:blipFill>
        <p:spPr>
          <a:xfrm>
            <a:off x="11454063" y="5681640"/>
            <a:ext cx="613246" cy="602927"/>
          </a:xfrm>
          <a:prstGeom prst="rect">
            <a:avLst/>
          </a:prstGeom>
        </p:spPr>
      </p:pic>
      <p:pic>
        <p:nvPicPr>
          <p:cNvPr id="8" name="Picture 7">
            <a:extLst>
              <a:ext uri="{FF2B5EF4-FFF2-40B4-BE49-F238E27FC236}">
                <a16:creationId xmlns:a16="http://schemas.microsoft.com/office/drawing/2014/main" id="{27F3AA50-3DE0-4989-89D5-AD2191D1EEE4}"/>
              </a:ext>
            </a:extLst>
          </p:cNvPr>
          <p:cNvPicPr>
            <a:picLocks noChangeAspect="1"/>
          </p:cNvPicPr>
          <p:nvPr/>
        </p:nvPicPr>
        <p:blipFill>
          <a:blip r:embed="rId3"/>
          <a:stretch>
            <a:fillRect/>
          </a:stretch>
        </p:blipFill>
        <p:spPr>
          <a:xfrm>
            <a:off x="124691" y="5687372"/>
            <a:ext cx="1849075" cy="597196"/>
          </a:xfrm>
          <a:prstGeom prst="rect">
            <a:avLst/>
          </a:prstGeom>
        </p:spPr>
      </p:pic>
      <p:sp>
        <p:nvSpPr>
          <p:cNvPr id="9" name="Title 1">
            <a:extLst>
              <a:ext uri="{FF2B5EF4-FFF2-40B4-BE49-F238E27FC236}">
                <a16:creationId xmlns:a16="http://schemas.microsoft.com/office/drawing/2014/main" id="{86D7545F-7D09-4D40-8A5A-D3CA9282A1C5}"/>
              </a:ext>
            </a:extLst>
          </p:cNvPr>
          <p:cNvSpPr txBox="1">
            <a:spLocks noChangeArrowheads="1"/>
          </p:cNvSpPr>
          <p:nvPr/>
        </p:nvSpPr>
        <p:spPr>
          <a:xfrm>
            <a:off x="-12397" y="-999"/>
            <a:ext cx="12192000" cy="839788"/>
          </a:xfrm>
          <a:prstGeom prst="rect">
            <a:avLst/>
          </a:prstGeom>
        </p:spPr>
        <p:txBody>
          <a:bodyPr vert="horz" lIns="91440" tIns="45720" rIns="91440" bIns="45720" rtlCol="0" anchor="ctr">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PR" altLang="zh-CN" sz="4800" b="1" i="0" u="none" strike="noStrike" kern="1200" cap="none" spc="0" normalizeH="0" baseline="0" dirty="0">
                <a:ln w="13462">
                  <a:solidFill>
                    <a:prstClr val="white"/>
                  </a:solidFill>
                  <a:prstDash val="solid"/>
                </a:ln>
                <a:solidFill>
                  <a:prstClr val="black"/>
                </a:solidFill>
                <a:effectLst>
                  <a:outerShdw dist="38100" dir="2700000" algn="bl" rotWithShape="0">
                    <a:srgbClr val="0070C0"/>
                  </a:outerShdw>
                </a:effectLst>
                <a:uLnTx/>
                <a:uFillTx/>
                <a:latin typeface="Arial Black" panose="020B0A04020102020204"/>
                <a:ea typeface="SimSun" panose="02010600030101010101" pitchFamily="2" charset="-122"/>
                <a:cs typeface="+mj-cs"/>
              </a:rPr>
              <a:t>Orientación del cristal – Planos Si</a:t>
            </a:r>
          </a:p>
        </p:txBody>
      </p:sp>
      <p:sp>
        <p:nvSpPr>
          <p:cNvPr id="2" name="Rectangle 1">
            <a:extLst>
              <a:ext uri="{FF2B5EF4-FFF2-40B4-BE49-F238E27FC236}">
                <a16:creationId xmlns:a16="http://schemas.microsoft.com/office/drawing/2014/main" id="{649F1BDF-E7AD-4090-94B9-3CB8ADDBEBC5}"/>
              </a:ext>
            </a:extLst>
          </p:cNvPr>
          <p:cNvSpPr/>
          <p:nvPr/>
        </p:nvSpPr>
        <p:spPr>
          <a:xfrm>
            <a:off x="-12397" y="1524000"/>
            <a:ext cx="6007403" cy="4139595"/>
          </a:xfrm>
          <a:prstGeom prst="rect">
            <a:avLst/>
          </a:prstGeom>
        </p:spPr>
        <p:txBody>
          <a:bodyPr wrap="square">
            <a:spAutoFit/>
          </a:bodyPr>
          <a:lstStyle/>
          <a:p>
            <a:pPr marL="342900" marR="0" lvl="0" indent="-3429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23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Las imágenes centrales muestran dos planos diferentes del cristal de Si. </a:t>
            </a:r>
            <a:r>
              <a:rPr kumimoji="0" lang="es-PR" altLang="zh-CN" sz="2300" b="1" i="1" u="none" strike="noStrike" kern="1200" cap="none" spc="0" normalizeH="0" baseline="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Piensa que estas observando el mismo cristal en dos direcciones diferentes.</a:t>
            </a:r>
            <a:r>
              <a:rPr kumimoji="0" lang="es-PR" altLang="zh-CN" sz="2300" b="1" i="1"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 </a:t>
            </a:r>
            <a:r>
              <a:rPr kumimoji="0" lang="es-PR" altLang="zh-CN" sz="23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 </a:t>
            </a:r>
          </a:p>
          <a:p>
            <a:pPr marL="171450" marR="0" lvl="0" indent="-17145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endParaRPr kumimoji="0" lang="es-PR" altLang="zh-CN" sz="5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endParaRPr>
          </a:p>
          <a:p>
            <a:pPr marL="342900" marR="0" lvl="0" indent="-3429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23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Las imágenes a la derecha muestran las caras de dos planos.  </a:t>
            </a:r>
          </a:p>
          <a:p>
            <a:pPr marL="171450" marR="0" lvl="0" indent="-17145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endParaRPr kumimoji="0" lang="es-PR" altLang="zh-CN" sz="5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endParaRPr>
          </a:p>
          <a:p>
            <a:pPr marL="342900" marR="0" lvl="0" indent="-342900" algn="just" defTabSz="914400" rtl="0" eaLnBrk="1" fontAlgn="auto" latinLnBrk="0" hangingPunct="1">
              <a:lnSpc>
                <a:spcPct val="100000"/>
              </a:lnSpc>
              <a:spcBef>
                <a:spcPts val="0"/>
              </a:spcBef>
              <a:spcAft>
                <a:spcPts val="0"/>
              </a:spcAft>
              <a:buClr>
                <a:srgbClr val="0070C0"/>
              </a:buClr>
              <a:buSzTx/>
              <a:buFont typeface="Wingdings" panose="05000000000000000000" pitchFamily="2" charset="2"/>
              <a:buChar char="§"/>
              <a:tabLst/>
              <a:defRPr/>
            </a:pPr>
            <a:r>
              <a:rPr kumimoji="0" lang="es-PR" altLang="zh-CN" sz="23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Es el mismo cristal, con la misma distancia entre celdas unitarias y con la misma orientación. Sin embargo, obser</a:t>
            </a:r>
            <a:r>
              <a:rPr lang="es-PR" altLang="zh-CN" sz="2300" b="1" dirty="0">
                <a:solidFill>
                  <a:prstClr val="black"/>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varlo en diferentes planos</a:t>
            </a:r>
            <a:r>
              <a:rPr kumimoji="0" lang="es-PR" altLang="zh-CN" sz="2300" b="1" i="0" u="none" strike="noStrike" kern="1200" cap="none" spc="0" normalizeH="0" baseline="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 resulta en una imagen diferente. </a:t>
            </a:r>
          </a:p>
        </p:txBody>
      </p:sp>
      <p:pic>
        <p:nvPicPr>
          <p:cNvPr id="3" name="Picture 2">
            <a:extLst>
              <a:ext uri="{FF2B5EF4-FFF2-40B4-BE49-F238E27FC236}">
                <a16:creationId xmlns:a16="http://schemas.microsoft.com/office/drawing/2014/main" id="{6FE626DB-D4F4-4EA1-9B22-7B455D1EB2CA}"/>
              </a:ext>
            </a:extLst>
          </p:cNvPr>
          <p:cNvPicPr>
            <a:picLocks noChangeAspect="1"/>
          </p:cNvPicPr>
          <p:nvPr/>
        </p:nvPicPr>
        <p:blipFill>
          <a:blip r:embed="rId4"/>
          <a:stretch>
            <a:fillRect/>
          </a:stretch>
        </p:blipFill>
        <p:spPr>
          <a:xfrm>
            <a:off x="6172199" y="1151522"/>
            <a:ext cx="6007403" cy="4385816"/>
          </a:xfrm>
          <a:prstGeom prst="rect">
            <a:avLst/>
          </a:prstGeom>
        </p:spPr>
      </p:pic>
      <p:sp>
        <p:nvSpPr>
          <p:cNvPr id="12" name="Rectangle 4">
            <a:extLst>
              <a:ext uri="{FF2B5EF4-FFF2-40B4-BE49-F238E27FC236}">
                <a16:creationId xmlns:a16="http://schemas.microsoft.com/office/drawing/2014/main" id="{3148CB2E-0D3B-451D-8129-0445592DDF91}"/>
              </a:ext>
            </a:extLst>
          </p:cNvPr>
          <p:cNvSpPr>
            <a:spLocks noChangeArrowheads="1"/>
          </p:cNvSpPr>
          <p:nvPr/>
        </p:nvSpPr>
        <p:spPr bwMode="auto">
          <a:xfrm>
            <a:off x="5867400" y="5813826"/>
            <a:ext cx="541421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SimSun" panose="02010600030101010101" pitchFamily="2" charset="-122"/>
              </a:defRPr>
            </a:lvl1pPr>
            <a:lvl2pPr marL="742950" indent="-285750">
              <a:defRPr>
                <a:solidFill>
                  <a:schemeClr val="tx1"/>
                </a:solidFill>
                <a:latin typeface="Arial" panose="020B0604020202020204" pitchFamily="34" charset="0"/>
                <a:ea typeface="SimSun" panose="02010600030101010101" pitchFamily="2" charset="-122"/>
              </a:defRPr>
            </a:lvl2pPr>
            <a:lvl3pPr marL="1143000" indent="-228600">
              <a:defRPr>
                <a:solidFill>
                  <a:schemeClr val="tx1"/>
                </a:solidFill>
                <a:latin typeface="Arial" panose="020B0604020202020204" pitchFamily="34" charset="0"/>
                <a:ea typeface="SimSun" panose="02010600030101010101" pitchFamily="2" charset="-122"/>
              </a:defRPr>
            </a:lvl3pPr>
            <a:lvl4pPr marL="1600200" indent="-228600">
              <a:defRPr>
                <a:solidFill>
                  <a:schemeClr val="tx1"/>
                </a:solidFill>
                <a:latin typeface="Arial" panose="020B0604020202020204" pitchFamily="34" charset="0"/>
                <a:ea typeface="SimSun" panose="02010600030101010101" pitchFamily="2" charset="-122"/>
              </a:defRPr>
            </a:lvl4pPr>
            <a:lvl5pPr marL="2057400" indent="-228600">
              <a:defRPr>
                <a:solidFill>
                  <a:schemeClr val="tx1"/>
                </a:solidFill>
                <a:latin typeface="Arial" panose="020B0604020202020204" pitchFamily="34" charset="0"/>
                <a:ea typeface="SimSun"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SimSun"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s-PR" altLang="en-US" sz="1600" b="1" i="1" u="none" strike="noStrike" kern="1200" cap="none" spc="0" normalizeH="0" baseline="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Cortesía de Khalil </a:t>
            </a:r>
            <a:r>
              <a:rPr kumimoji="0" lang="es-PR" altLang="en-US" sz="1600" b="1" i="1" u="none" strike="noStrike" kern="1200" cap="none" spc="0" normalizeH="0" baseline="0" dirty="0" err="1">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Najafi</a:t>
            </a:r>
            <a:r>
              <a:rPr kumimoji="0" lang="es-PR" altLang="en-US" sz="1600" b="1" i="1" u="none" strike="noStrike" kern="1200" cap="none" spc="0" normalizeH="0" baseline="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 “</a:t>
            </a:r>
            <a:r>
              <a:rPr kumimoji="0" lang="en-US" altLang="en-US" sz="1600" b="1" i="1" u="none" strike="noStrike" kern="1200" cap="none" spc="0" normalizeH="0" baseline="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Michigan State University</a:t>
            </a:r>
            <a:r>
              <a:rPr kumimoji="0" lang="es-PR" altLang="en-US" sz="1600" b="1" i="1" u="none" strike="noStrike" kern="1200" cap="none" spc="0" normalizeH="0" baseline="0" dirty="0">
                <a:ln>
                  <a:noFill/>
                </a:ln>
                <a:solidFill>
                  <a:srgbClr val="C00000"/>
                </a:solidFill>
                <a:effectLst>
                  <a:outerShdw blurRad="38100" dist="38100" dir="2700000" algn="tl">
                    <a:srgbClr val="000000">
                      <a:alpha val="43137"/>
                    </a:srgbClr>
                  </a:outerShdw>
                </a:effectLst>
                <a:uLnTx/>
                <a:uFillTx/>
                <a:latin typeface="Arial" panose="020B0604020202020204" pitchFamily="34" charset="0"/>
                <a:ea typeface="SimSun" panose="02010600030101010101" pitchFamily="2" charset="-122"/>
                <a:cs typeface="Arial" panose="020B0604020202020204" pitchFamily="34" charset="0"/>
              </a:rPr>
              <a:t>”</a:t>
            </a:r>
          </a:p>
        </p:txBody>
      </p:sp>
      <p:sp>
        <p:nvSpPr>
          <p:cNvPr id="4" name="Rectangle 3">
            <a:extLst>
              <a:ext uri="{FF2B5EF4-FFF2-40B4-BE49-F238E27FC236}">
                <a16:creationId xmlns:a16="http://schemas.microsoft.com/office/drawing/2014/main" id="{3D90EB7F-290F-4CA9-9D2B-BAA14DC2347B}"/>
              </a:ext>
            </a:extLst>
          </p:cNvPr>
          <p:cNvSpPr/>
          <p:nvPr/>
        </p:nvSpPr>
        <p:spPr>
          <a:xfrm>
            <a:off x="0" y="1042657"/>
            <a:ext cx="6901024" cy="446276"/>
          </a:xfrm>
          <a:prstGeom prst="rect">
            <a:avLst/>
          </a:prstGeom>
        </p:spPr>
        <p:txBody>
          <a:bodyPr wrap="square">
            <a:spAutoFit/>
          </a:bodyPr>
          <a:lstStyle/>
          <a:p>
            <a:pPr marL="342900" lvl="0" indent="-342900" algn="just">
              <a:buClr>
                <a:srgbClr val="0070C0"/>
              </a:buClr>
              <a:buFont typeface="Wingdings" panose="05000000000000000000" pitchFamily="2" charset="2"/>
              <a:buChar char="§"/>
              <a:defRPr/>
            </a:pPr>
            <a:r>
              <a:rPr lang="es-PR" altLang="zh-CN" sz="2300" b="1" dirty="0">
                <a:solidFill>
                  <a:prstClr val="black"/>
                </a:solidFill>
                <a:effectLst>
                  <a:outerShdw blurRad="38100" dist="38100" dir="2700000" algn="tl">
                    <a:srgbClr val="000000">
                      <a:alpha val="43137"/>
                    </a:srgbClr>
                  </a:outerShdw>
                </a:effectLst>
                <a:latin typeface="Arial" panose="020B0604020202020204" pitchFamily="34" charset="0"/>
                <a:ea typeface="SimSun" panose="02010600030101010101" pitchFamily="2" charset="-122"/>
                <a:cs typeface="Arial" panose="020B0604020202020204" pitchFamily="34" charset="0"/>
              </a:rPr>
              <a:t>La imagen a la izquierda es un cristal de Si.  </a:t>
            </a:r>
          </a:p>
        </p:txBody>
      </p:sp>
    </p:spTree>
    <p:extLst>
      <p:ext uri="{BB962C8B-B14F-4D97-AF65-F5344CB8AC3E}">
        <p14:creationId xmlns:p14="http://schemas.microsoft.com/office/powerpoint/2010/main" val="67488852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PT Theme1">
  <a:themeElements>
    <a:clrScheme name="Custom 2">
      <a:dk1>
        <a:srgbClr val="000000"/>
      </a:dk1>
      <a:lt1>
        <a:srgbClr val="FFFFFF"/>
      </a:lt1>
      <a:dk2>
        <a:srgbClr val="434342"/>
      </a:dk2>
      <a:lt2>
        <a:srgbClr val="CDD7D9"/>
      </a:lt2>
      <a:accent1>
        <a:srgbClr val="797B7E"/>
      </a:accent1>
      <a:accent2>
        <a:srgbClr val="28374A"/>
      </a:accent2>
      <a:accent3>
        <a:srgbClr val="91A7AB"/>
      </a:accent3>
      <a:accent4>
        <a:srgbClr val="002060"/>
      </a:accent4>
      <a:accent5>
        <a:srgbClr val="C2AD8D"/>
      </a:accent5>
      <a:accent6>
        <a:srgbClr val="506E94"/>
      </a:accent6>
      <a:hlink>
        <a:srgbClr val="5F5F5F"/>
      </a:hlink>
      <a:folHlink>
        <a:srgbClr val="969696"/>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Custom 2">
      <a:dk1>
        <a:srgbClr val="000000"/>
      </a:dk1>
      <a:lt1>
        <a:srgbClr val="FFFFFF"/>
      </a:lt1>
      <a:dk2>
        <a:srgbClr val="434342"/>
      </a:dk2>
      <a:lt2>
        <a:srgbClr val="CDD7D9"/>
      </a:lt2>
      <a:accent1>
        <a:srgbClr val="797B7E"/>
      </a:accent1>
      <a:accent2>
        <a:srgbClr val="28374A"/>
      </a:accent2>
      <a:accent3>
        <a:srgbClr val="91A7AB"/>
      </a:accent3>
      <a:accent4>
        <a:srgbClr val="002060"/>
      </a:accent4>
      <a:accent5>
        <a:srgbClr val="C2AD8D"/>
      </a:accent5>
      <a:accent6>
        <a:srgbClr val="506E94"/>
      </a:accent6>
      <a:hlink>
        <a:srgbClr val="5F5F5F"/>
      </a:hlink>
      <a:folHlink>
        <a:srgbClr val="96969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Retrospect">
  <a:themeElements>
    <a:clrScheme name="Custom 3">
      <a:dk1>
        <a:sysClr val="windowText" lastClr="000000"/>
      </a:dk1>
      <a:lt1>
        <a:sysClr val="window" lastClr="FFFFFF"/>
      </a:lt1>
      <a:dk2>
        <a:srgbClr val="696464"/>
      </a:dk2>
      <a:lt2>
        <a:srgbClr val="E9E5DC"/>
      </a:lt2>
      <a:accent1>
        <a:srgbClr val="0070C0"/>
      </a:accent1>
      <a:accent2>
        <a:srgbClr val="000000"/>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4.xml><?xml version="1.0" encoding="utf-8"?>
<a:theme xmlns:a="http://schemas.openxmlformats.org/drawingml/2006/main" name="1_Retrospect">
  <a:themeElements>
    <a:clrScheme name="Custom 4">
      <a:dk1>
        <a:sysClr val="windowText" lastClr="000000"/>
      </a:dk1>
      <a:lt1>
        <a:sysClr val="window" lastClr="FFFFFF"/>
      </a:lt1>
      <a:dk2>
        <a:srgbClr val="17406D"/>
      </a:dk2>
      <a:lt2>
        <a:srgbClr val="DBEFF9"/>
      </a:lt2>
      <a:accent1>
        <a:srgbClr val="0070C0"/>
      </a:accent1>
      <a:accent2>
        <a:srgbClr val="000000"/>
      </a:accent2>
      <a:accent3>
        <a:srgbClr val="C00000"/>
      </a:accent3>
      <a:accent4>
        <a:srgbClr val="10CF9B"/>
      </a:accent4>
      <a:accent5>
        <a:srgbClr val="7CCA62"/>
      </a:accent5>
      <a:accent6>
        <a:srgbClr val="A5C249"/>
      </a:accent6>
      <a:hlink>
        <a:srgbClr val="F49100"/>
      </a:hlink>
      <a:folHlink>
        <a:srgbClr val="85DFD0"/>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34342"/>
    </a:dk2>
    <a:lt2>
      <a:srgbClr val="CDD7D9"/>
    </a:lt2>
    <a:accent1>
      <a:srgbClr val="797B7E"/>
    </a:accent1>
    <a:accent2>
      <a:srgbClr val="28374A"/>
    </a:accent2>
    <a:accent3>
      <a:srgbClr val="FFFFFF"/>
    </a:accent3>
    <a:accent4>
      <a:srgbClr val="000000"/>
    </a:accent4>
    <a:accent5>
      <a:srgbClr val="BEBFC0"/>
    </a:accent5>
    <a:accent6>
      <a:srgbClr val="233142"/>
    </a:accent6>
    <a:hlink>
      <a:srgbClr val="5F5F5F"/>
    </a:hlink>
    <a:folHlink>
      <a:srgbClr val="969696"/>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b92ca6bb-2566-4a78-aff9-d2aca1a4e44d">SARHDQF24KZP-291081219-228</_dlc_DocId>
    <_dlc_DocIdUrl xmlns="b92ca6bb-2566-4a78-aff9-d2aca1a4e44d">
      <Url>https://nanolink.sharepoint.com/sites/media/_layouts/15/DocIdRedir.aspx?ID=SARHDQF24KZP-291081219-228</Url>
      <Description>SARHDQF24KZP-291081219-228</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ct:contentTypeSchema xmlns:ct="http://schemas.microsoft.com/office/2006/metadata/contentType" xmlns:ma="http://schemas.microsoft.com/office/2006/metadata/properties/metaAttributes" ct:_="" ma:_="" ma:contentTypeName="Document" ma:contentTypeID="0x010100B1FE2C8FAAF33841B889878B89DF9E37" ma:contentTypeVersion="5" ma:contentTypeDescription="Create a new document." ma:contentTypeScope="" ma:versionID="4192508281689630b014e0c25f38fb21">
  <xsd:schema xmlns:xsd="http://www.w3.org/2001/XMLSchema" xmlns:xs="http://www.w3.org/2001/XMLSchema" xmlns:p="http://schemas.microsoft.com/office/2006/metadata/properties" xmlns:ns2="b92ca6bb-2566-4a78-aff9-d2aca1a4e44d" xmlns:ns3="9cd6257c-f053-42aa-ae13-ac1b9d227f15" targetNamespace="http://schemas.microsoft.com/office/2006/metadata/properties" ma:root="true" ma:fieldsID="11172bc8778fcf2af6298c908c897a8c" ns2:_="" ns3:_="">
    <xsd:import namespace="b92ca6bb-2566-4a78-aff9-d2aca1a4e44d"/>
    <xsd:import namespace="9cd6257c-f053-42aa-ae13-ac1b9d227f15"/>
    <xsd:element name="properties">
      <xsd:complexType>
        <xsd:sequence>
          <xsd:element name="documentManagement">
            <xsd:complexType>
              <xsd:all>
                <xsd:element ref="ns2:_dlc_DocId" minOccurs="0"/>
                <xsd:element ref="ns2:_dlc_DocIdUrl" minOccurs="0"/>
                <xsd:element ref="ns2:_dlc_DocIdPersistId"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2ca6bb-2566-4a78-aff9-d2aca1a4e44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9cd6257c-f053-42aa-ae13-ac1b9d227f1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CBA4D4-B42E-473D-B290-DD2CF4F05AEF}">
  <ds:schemaRefs>
    <ds:schemaRef ds:uri="http://purl.org/dc/dcmitype/"/>
    <ds:schemaRef ds:uri="9cd6257c-f053-42aa-ae13-ac1b9d227f15"/>
    <ds:schemaRef ds:uri="b92ca6bb-2566-4a78-aff9-d2aca1a4e44d"/>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3F00FE0D-5441-4A30-854F-48D2DE05407F}">
  <ds:schemaRefs>
    <ds:schemaRef ds:uri="http://schemas.microsoft.com/sharepoint/v3/contenttype/forms"/>
  </ds:schemaRefs>
</ds:datastoreItem>
</file>

<file path=customXml/itemProps3.xml><?xml version="1.0" encoding="utf-8"?>
<ds:datastoreItem xmlns:ds="http://schemas.openxmlformats.org/officeDocument/2006/customXml" ds:itemID="{E4E5BF32-DEED-4305-8B13-85CA66E27AD8}">
  <ds:schemaRefs>
    <ds:schemaRef ds:uri="http://schemas.microsoft.com/sharepoint/events"/>
  </ds:schemaRefs>
</ds:datastoreItem>
</file>

<file path=customXml/itemProps4.xml><?xml version="1.0" encoding="utf-8"?>
<ds:datastoreItem xmlns:ds="http://schemas.openxmlformats.org/officeDocument/2006/customXml" ds:itemID="{745EED71-670D-4670-97B0-BB0A24A612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92ca6bb-2566-4a78-aff9-d2aca1a4e44d"/>
    <ds:schemaRef ds:uri="9cd6257c-f053-42aa-ae13-ac1b9d227f1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PPT Theme1</Template>
  <TotalTime>3262</TotalTime>
  <Words>975</Words>
  <Application>Microsoft Office PowerPoint</Application>
  <PresentationFormat>Widescreen</PresentationFormat>
  <Paragraphs>119</Paragraphs>
  <Slides>14</Slides>
  <Notes>8</Notes>
  <HiddenSlides>0</HiddenSlides>
  <MMClips>0</MMClips>
  <ScaleCrop>false</ScaleCrop>
  <HeadingPairs>
    <vt:vector size="6" baseType="variant">
      <vt:variant>
        <vt:lpstr>Fonts Used</vt:lpstr>
      </vt:variant>
      <vt:variant>
        <vt:i4>8</vt:i4>
      </vt:variant>
      <vt:variant>
        <vt:lpstr>Theme</vt:lpstr>
      </vt:variant>
      <vt:variant>
        <vt:i4>4</vt:i4>
      </vt:variant>
      <vt:variant>
        <vt:lpstr>Slide Titles</vt:lpstr>
      </vt:variant>
      <vt:variant>
        <vt:i4>14</vt:i4>
      </vt:variant>
    </vt:vector>
  </HeadingPairs>
  <TitlesOfParts>
    <vt:vector size="26" baseType="lpstr">
      <vt:lpstr>SimSun</vt:lpstr>
      <vt:lpstr>Arial</vt:lpstr>
      <vt:lpstr>Arial Black</vt:lpstr>
      <vt:lpstr>Calibri</vt:lpstr>
      <vt:lpstr>Calibri Light</vt:lpstr>
      <vt:lpstr>Century Gothic</vt:lpstr>
      <vt:lpstr>Wingdings</vt:lpstr>
      <vt:lpstr>Wingdings 2</vt:lpstr>
      <vt:lpstr>PPT Theme1</vt:lpstr>
      <vt:lpstr>Office Theme</vt:lpstr>
      <vt:lpstr>Retrospect</vt:lpstr>
      <vt:lpstr>1_Retrospect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Dakota County Technical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dnewb</dc:creator>
  <cp:lastModifiedBy>Billie Copley</cp:lastModifiedBy>
  <cp:revision>224</cp:revision>
  <cp:lastPrinted>2012-05-16T14:33:33Z</cp:lastPrinted>
  <dcterms:created xsi:type="dcterms:W3CDTF">2011-01-18T18:54:20Z</dcterms:created>
  <dcterms:modified xsi:type="dcterms:W3CDTF">2020-04-08T16:39:28Z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0x010100B1FE2C8FAAF33841B889878B89DF9E37</vt:lpwstr>
  </property>
  <property fmtid="{D5CDD505-2E9C-101B-9397-08002B2CF9AE}" pid="3" name="_dlc_DocIdItemGuid">
    <vt:lpwstr>c76ba9f3-361e-4f4a-aef0-98be1d64272e</vt:lpwstr>
  </property>
</Properties>
</file>